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14748359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EF2004-F027-0F55-EEBE-3FC6070E7B38}" name="Nick Patterson (Omnicom)" initials="NP" userId="S::nick.patterson@omc.com::3c1a4c3d-cb08-4db3-bc40-e9f145effa5f" providerId="AD"/>
  <p188:author id="{D3BE6610-FC15-7767-CE72-92824BB4C149}" name="Anand, Sohit" initials="AS" userId="S::sohit.anand_bms.com#ext#@biontechglobal.onmicrosoft.com::19f6e71b-f24b-4490-9ff1-3b77573ad171" providerId="AD"/>
  <p188:author id="{E7E5A018-12B1-ECD5-CD01-653185DE4685}" name="Uta Tschiesner" initials="UT" userId="S::uta.tschiesner@biontech.de::d312a644-3f11-4520-bbc4-822b40628511" providerId="AD"/>
  <p188:author id="{79DA921D-7530-DB23-06FA-2D74A40C1A09}" name="Fraser Collins (Omnicom)" initials="FC" userId="S::fraser.collins@omc.com::c039647d-7b40-4656-a341-aa5c3a852d5f" providerId="AD"/>
  <p188:author id="{AFD70658-FB39-90E2-23A1-AA637DE3052F}" name="Silke Guenther" initials="SG" userId="S::silke.guenther@biontech.de::c4ebe916-e393-4f45-bb69-fb8be7205551" providerId="AD"/>
  <p188:author id="{BBAFFF69-0B84-3821-4E19-514EFA64412F}" name="Kordula Heinen" initials="KH" userId="S::kordula.heinen@biontech.de::625a9651-7c0b-40ca-8e02-b102bd68e7ec" providerId="AD"/>
  <p188:author id="{F75FCF6B-3A68-7359-A726-398078524ACE}" name="Andrew Finlayson" initials="AF" userId="S::Andrew.Finlayson@biontech.de::3cc4835c-87e2-4e86-8c44-d239a0dca3bc" providerId="AD"/>
  <p188:author id="{A68BC074-0C9B-AF17-7A7F-9B76193F434C}" name="Ameri, Amir (EXT)" initials="AA" userId="S::amir.ameri_bms.com#ext#@biontechglobal.onmicrosoft.com::b57bca5d-8f57-45ec-b07f-b3afa0646e82" providerId="AD"/>
  <p188:author id="{3FC34E80-9293-9443-7772-D0FFA30708AD}" name="George Xinarianos" initials="GX" userId="George Xinarianos" providerId="None"/>
  <p188:author id="{0A7A768C-FD8E-648E-A017-1FFE4585FD95}" name="Note for DC" initials="HG(" userId="Note for DC" providerId="None"/>
  <p188:author id="{B1D8A692-8850-7C16-5CB5-80B63843CC46}" name="Enda Millar (Omnicom)" initials="EM" userId="S::enda.millar@omc.com::0138a18d-4208-4534-b22a-636d9afc2ba4" providerId="AD"/>
  <p188:author id="{F4723498-3771-ED81-048D-4D0951DEF368}" name="Stephanie Wolfe (Omnicom)" initials="SW" userId="S::stephanie.wolfe@omc.com::bafd543b-26ad-483e-a353-ff8108982af4" providerId="AD"/>
  <p188:author id="{C338FF9F-F2FF-C9DF-CC59-2E5248631313}" name="Kannan, Rajni (EXT)" initials="KR" userId="S::rajni.kannan_bms.com#ext#@biontechglobal.onmicrosoft.com::e8c81a27-bbf3-4210-a568-e99f911af9f5" providerId="AD"/>
  <p188:author id="{CD8A61A4-45E9-FD84-3B0E-610BD1002DCF}" name="Drenovac, Maja" initials="MD" userId="S::maja.drenovac@bms.com::a08a8e33-4494-4086-a8ad-e7901c614f11" providerId="AD"/>
  <p188:author id="{2D0FCBA4-F837-DA6E-364A-49A32BCCE8AB}" name="Hannah Goulding (Omnicom)" initials="HG" userId="S::hannah.goulding@omc.com::a35a1d34-c70e-4c8a-9f8e-cb98c20b30df" providerId="AD"/>
  <p188:author id="{38B251CF-87BE-28A3-65CB-ACBA0485A303}" name="Dixon, Zach (EXT)" initials="ZD" userId="S::zach.dixon@omc.com::aeec2817-6eb0-4f92-8c07-22ea047971dd" providerId="AD"/>
  <p188:author id="{ACC09FE4-50AF-DECC-B68A-115A0E549CAE}" name="OHMC" initials="GX" userId="OHMC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86" autoAdjust="0"/>
    <p:restoredTop sz="79363" autoAdjust="0"/>
  </p:normalViewPr>
  <p:slideViewPr>
    <p:cSldViewPr snapToGrid="0">
      <p:cViewPr>
        <p:scale>
          <a:sx n="90" d="100"/>
          <a:sy n="90" d="100"/>
        </p:scale>
        <p:origin x="782" y="-10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v>036-01-003</c:v>
          </c:tx>
          <c:spPr>
            <a:ln w="12700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12700">
                <a:noFill/>
              </a:ln>
              <a:effectLst/>
            </c:spPr>
          </c:marker>
          <c:xVal>
            <c:numRef>
              <c:f>'Assessment Data'!$O$2:$O$9</c:f>
              <c:numCache>
                <c:formatCode>0.000</c:formatCode>
                <c:ptCount val="8"/>
                <c:pt idx="0">
                  <c:v>1.1200000000000001</c:v>
                </c:pt>
                <c:pt idx="1">
                  <c:v>1.88</c:v>
                </c:pt>
                <c:pt idx="2">
                  <c:v>2.88</c:v>
                </c:pt>
                <c:pt idx="3">
                  <c:v>3.88</c:v>
                </c:pt>
                <c:pt idx="4">
                  <c:v>4.88</c:v>
                </c:pt>
                <c:pt idx="5">
                  <c:v>5.88</c:v>
                </c:pt>
                <c:pt idx="6">
                  <c:v>6.88</c:v>
                </c:pt>
                <c:pt idx="7">
                  <c:v>7.88</c:v>
                </c:pt>
              </c:numCache>
            </c:numRef>
          </c:xVal>
          <c:yVal>
            <c:numRef>
              <c:f>'Assessment Data'!$P$2:$P$9</c:f>
              <c:numCache>
                <c:formatCode>0.000</c:formatCode>
                <c:ptCount val="8"/>
                <c:pt idx="0">
                  <c:v>0</c:v>
                </c:pt>
                <c:pt idx="1">
                  <c:v>-24</c:v>
                </c:pt>
                <c:pt idx="2">
                  <c:v>-34.700000000000003</c:v>
                </c:pt>
                <c:pt idx="3">
                  <c:v>-32</c:v>
                </c:pt>
                <c:pt idx="4">
                  <c:v>-32</c:v>
                </c:pt>
                <c:pt idx="5">
                  <c:v>-26.7</c:v>
                </c:pt>
                <c:pt idx="6">
                  <c:v>-24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36F-4E44-8EE7-09AE689DBFFE}"/>
            </c:ext>
          </c:extLst>
        </c:ser>
        <c:ser>
          <c:idx val="2"/>
          <c:order val="1"/>
          <c:tx>
            <c:v>036-09-002</c:v>
          </c:tx>
          <c:spPr>
            <a:ln w="15875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9525">
                <a:solidFill>
                  <a:srgbClr val="C1CE50"/>
                </a:solidFill>
              </a:ln>
              <a:effectLst/>
            </c:spPr>
          </c:marker>
          <c:xVal>
            <c:numRef>
              <c:f>'Assessment Data'!$Q$2:$Q$9</c:f>
              <c:numCache>
                <c:formatCode>0.000</c:formatCode>
                <c:ptCount val="8"/>
                <c:pt idx="0">
                  <c:v>1.1080000000000001</c:v>
                </c:pt>
                <c:pt idx="1">
                  <c:v>1.8919999999999999</c:v>
                </c:pt>
                <c:pt idx="2">
                  <c:v>2.8919999999999999</c:v>
                </c:pt>
                <c:pt idx="3">
                  <c:v>3.8919999999999999</c:v>
                </c:pt>
                <c:pt idx="4">
                  <c:v>4.8920000000000003</c:v>
                </c:pt>
                <c:pt idx="5">
                  <c:v>5.8920000000000003</c:v>
                </c:pt>
                <c:pt idx="6">
                  <c:v>6.8920000000000003</c:v>
                </c:pt>
                <c:pt idx="7">
                  <c:v>7.8920000000000003</c:v>
                </c:pt>
              </c:numCache>
            </c:numRef>
          </c:xVal>
          <c:yVal>
            <c:numRef>
              <c:f>'Assessment Data'!$R$2:$R$9</c:f>
              <c:numCache>
                <c:formatCode>0.000</c:formatCode>
                <c:ptCount val="8"/>
                <c:pt idx="0">
                  <c:v>0</c:v>
                </c:pt>
                <c:pt idx="1">
                  <c:v>-54.5</c:v>
                </c:pt>
                <c:pt idx="2">
                  <c:v>9.1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36F-4E44-8EE7-09AE689DBFFE}"/>
            </c:ext>
          </c:extLst>
        </c:ser>
        <c:ser>
          <c:idx val="3"/>
          <c:order val="2"/>
          <c:tx>
            <c:v>410-01-001</c:v>
          </c:tx>
          <c:spPr>
            <a:ln w="12700" cap="rnd">
              <a:solidFill>
                <a:srgbClr val="50B3C8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50B3C8"/>
              </a:solidFill>
              <a:ln w="12700">
                <a:noFill/>
              </a:ln>
              <a:effectLst/>
            </c:spPr>
          </c:marker>
          <c:xVal>
            <c:numRef>
              <c:f>'Assessment Data'!$S$2:$S$9</c:f>
              <c:numCache>
                <c:formatCode>0.000</c:formatCode>
                <c:ptCount val="8"/>
                <c:pt idx="0">
                  <c:v>1.0960000000000001</c:v>
                </c:pt>
                <c:pt idx="1">
                  <c:v>1.9039999999999999</c:v>
                </c:pt>
                <c:pt idx="2">
                  <c:v>2.9039999999999999</c:v>
                </c:pt>
                <c:pt idx="3">
                  <c:v>3.9039999999999999</c:v>
                </c:pt>
                <c:pt idx="4">
                  <c:v>4.9039999999999999</c:v>
                </c:pt>
                <c:pt idx="5">
                  <c:v>5.9039999999999999</c:v>
                </c:pt>
                <c:pt idx="6">
                  <c:v>6.9039999999999999</c:v>
                </c:pt>
                <c:pt idx="7">
                  <c:v>7.9039999999999999</c:v>
                </c:pt>
              </c:numCache>
            </c:numRef>
          </c:xVal>
          <c:yVal>
            <c:numRef>
              <c:f>'Assessment Data'!$T$2:$T$9</c:f>
              <c:numCache>
                <c:formatCode>0.000</c:formatCode>
                <c:ptCount val="8"/>
                <c:pt idx="0">
                  <c:v>0</c:v>
                </c:pt>
                <c:pt idx="1">
                  <c:v>-14.3</c:v>
                </c:pt>
                <c:pt idx="2">
                  <c:v>-14.3</c:v>
                </c:pt>
                <c:pt idx="3">
                  <c:v>-14.3</c:v>
                </c:pt>
                <c:pt idx="4">
                  <c:v>0</c:v>
                </c:pt>
                <c:pt idx="5">
                  <c:v>0</c:v>
                </c:pt>
                <c:pt idx="6">
                  <c:v>14.3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36F-4E44-8EE7-09AE689DBFFE}"/>
            </c:ext>
          </c:extLst>
        </c:ser>
        <c:ser>
          <c:idx val="4"/>
          <c:order val="3"/>
          <c:tx>
            <c:v>410-01-009</c:v>
          </c:tx>
          <c:spPr>
            <a:ln w="12700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12700">
                <a:noFill/>
              </a:ln>
              <a:effectLst/>
            </c:spPr>
          </c:marker>
          <c:xVal>
            <c:numRef>
              <c:f>'Assessment Data'!$U$2:$U$9</c:f>
              <c:numCache>
                <c:formatCode>0.000</c:formatCode>
                <c:ptCount val="8"/>
                <c:pt idx="0">
                  <c:v>1.0840000000000001</c:v>
                </c:pt>
                <c:pt idx="1">
                  <c:v>1.9159999999999999</c:v>
                </c:pt>
                <c:pt idx="2">
                  <c:v>2.9159999999999999</c:v>
                </c:pt>
                <c:pt idx="3">
                  <c:v>3.9159999999999999</c:v>
                </c:pt>
                <c:pt idx="4">
                  <c:v>4.9160000000000004</c:v>
                </c:pt>
                <c:pt idx="5">
                  <c:v>5.9160000000000004</c:v>
                </c:pt>
                <c:pt idx="6">
                  <c:v>6.9160000000000004</c:v>
                </c:pt>
                <c:pt idx="7">
                  <c:v>7.9160000000000004</c:v>
                </c:pt>
              </c:numCache>
            </c:numRef>
          </c:xVal>
          <c:yVal>
            <c:numRef>
              <c:f>'Assessment Data'!$V$2:$V$9</c:f>
              <c:numCache>
                <c:formatCode>0.000</c:formatCode>
                <c:ptCount val="8"/>
                <c:pt idx="0">
                  <c:v>0</c:v>
                </c:pt>
                <c:pt idx="1">
                  <c:v>-41.9</c:v>
                </c:pt>
                <c:pt idx="2">
                  <c:v>14.5</c:v>
                </c:pt>
                <c:pt idx="3">
                  <c:v>37.1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36F-4E44-8EE7-09AE689DBFFE}"/>
            </c:ext>
          </c:extLst>
        </c:ser>
        <c:ser>
          <c:idx val="5"/>
          <c:order val="4"/>
          <c:tx>
            <c:v>410-07-001</c:v>
          </c:tx>
          <c:spPr>
            <a:ln w="12700" cap="rnd">
              <a:solidFill>
                <a:srgbClr val="235963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235963"/>
              </a:solidFill>
              <a:ln w="12700">
                <a:noFill/>
              </a:ln>
              <a:effectLst/>
            </c:spPr>
          </c:marker>
          <c:xVal>
            <c:numRef>
              <c:f>'Assessment Data'!$W$2:$W$9</c:f>
              <c:numCache>
                <c:formatCode>0.000</c:formatCode>
                <c:ptCount val="8"/>
                <c:pt idx="0">
                  <c:v>1.0720000000000001</c:v>
                </c:pt>
                <c:pt idx="1">
                  <c:v>1.9279999999999999</c:v>
                </c:pt>
                <c:pt idx="2">
                  <c:v>2.9279999999999999</c:v>
                </c:pt>
                <c:pt idx="3">
                  <c:v>3.9279999999999999</c:v>
                </c:pt>
                <c:pt idx="4">
                  <c:v>4.9279999999999999</c:v>
                </c:pt>
                <c:pt idx="5">
                  <c:v>5.9279999999999999</c:v>
                </c:pt>
                <c:pt idx="6">
                  <c:v>6.9279999999999999</c:v>
                </c:pt>
                <c:pt idx="7">
                  <c:v>7.9279999999999999</c:v>
                </c:pt>
              </c:numCache>
            </c:numRef>
          </c:xVal>
          <c:yVal>
            <c:numRef>
              <c:f>'Assessment Data'!$X$2:$X$9</c:f>
              <c:numCache>
                <c:formatCode>0.000</c:formatCode>
                <c:ptCount val="8"/>
                <c:pt idx="0">
                  <c:v>0</c:v>
                </c:pt>
                <c:pt idx="1">
                  <c:v>-100</c:v>
                </c:pt>
                <c:pt idx="2">
                  <c:v>-100</c:v>
                </c:pt>
                <c:pt idx="3">
                  <c:v>-100</c:v>
                </c:pt>
                <c:pt idx="4">
                  <c:v>-100</c:v>
                </c:pt>
                <c:pt idx="5">
                  <c:v>-100</c:v>
                </c:pt>
                <c:pt idx="6">
                  <c:v>-100</c:v>
                </c:pt>
                <c:pt idx="7">
                  <c:v>-100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36F-4E44-8EE7-09AE689DBFFE}"/>
            </c:ext>
          </c:extLst>
        </c:ser>
        <c:ser>
          <c:idx val="6"/>
          <c:order val="5"/>
          <c:tx>
            <c:v>410-08-002</c:v>
          </c:tx>
          <c:spPr>
            <a:ln w="12700" cap="rnd">
              <a:solidFill>
                <a:srgbClr val="235963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235963"/>
              </a:solidFill>
              <a:ln w="12700">
                <a:noFill/>
              </a:ln>
              <a:effectLst/>
            </c:spPr>
          </c:marker>
          <c:xVal>
            <c:numRef>
              <c:f>'Assessment Data'!$Y$2:$Y$9</c:f>
              <c:numCache>
                <c:formatCode>0.000</c:formatCode>
                <c:ptCount val="8"/>
                <c:pt idx="0">
                  <c:v>1.06</c:v>
                </c:pt>
                <c:pt idx="1">
                  <c:v>1.94</c:v>
                </c:pt>
                <c:pt idx="2">
                  <c:v>2.94</c:v>
                </c:pt>
                <c:pt idx="3">
                  <c:v>3.94</c:v>
                </c:pt>
                <c:pt idx="4">
                  <c:v>4.9400000000000004</c:v>
                </c:pt>
                <c:pt idx="5">
                  <c:v>5.94</c:v>
                </c:pt>
                <c:pt idx="6">
                  <c:v>6.94</c:v>
                </c:pt>
                <c:pt idx="7">
                  <c:v>7.94</c:v>
                </c:pt>
              </c:numCache>
            </c:numRef>
          </c:xVal>
          <c:yVal>
            <c:numRef>
              <c:f>'Assessment Data'!$Z$2:$Z$9</c:f>
              <c:numCache>
                <c:formatCode>0.000</c:formatCode>
                <c:ptCount val="8"/>
                <c:pt idx="0">
                  <c:v>0</c:v>
                </c:pt>
                <c:pt idx="1">
                  <c:v>-68.400000000000006</c:v>
                </c:pt>
                <c:pt idx="2">
                  <c:v>-100</c:v>
                </c:pt>
                <c:pt idx="3">
                  <c:v>-100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36F-4E44-8EE7-09AE689DBFFE}"/>
            </c:ext>
          </c:extLst>
        </c:ser>
        <c:ser>
          <c:idx val="7"/>
          <c:order val="6"/>
          <c:tx>
            <c:v>410-08-005</c:v>
          </c:tx>
          <c:spPr>
            <a:ln w="12700" cap="rnd">
              <a:solidFill>
                <a:srgbClr val="50B3C8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50B3C8"/>
              </a:solidFill>
              <a:ln w="12700">
                <a:noFill/>
              </a:ln>
              <a:effectLst/>
            </c:spPr>
          </c:marker>
          <c:xVal>
            <c:numRef>
              <c:f>'Assessment Data'!$AA$2:$AA$9</c:f>
              <c:numCache>
                <c:formatCode>0.000</c:formatCode>
                <c:ptCount val="8"/>
                <c:pt idx="0">
                  <c:v>1.048</c:v>
                </c:pt>
                <c:pt idx="1">
                  <c:v>1.952</c:v>
                </c:pt>
                <c:pt idx="2">
                  <c:v>2.952</c:v>
                </c:pt>
                <c:pt idx="3">
                  <c:v>3.952</c:v>
                </c:pt>
                <c:pt idx="4">
                  <c:v>4.952</c:v>
                </c:pt>
                <c:pt idx="5">
                  <c:v>5.952</c:v>
                </c:pt>
                <c:pt idx="6">
                  <c:v>6.952</c:v>
                </c:pt>
                <c:pt idx="7">
                  <c:v>7.952</c:v>
                </c:pt>
              </c:numCache>
            </c:numRef>
          </c:xVal>
          <c:yVal>
            <c:numRef>
              <c:f>'Assessment Data'!$AB$2:$AB$9</c:f>
              <c:numCache>
                <c:formatCode>0.000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11.1</c:v>
                </c:pt>
                <c:pt idx="3">
                  <c:v>55.6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A36F-4E44-8EE7-09AE689DBFFE}"/>
            </c:ext>
          </c:extLst>
        </c:ser>
        <c:ser>
          <c:idx val="8"/>
          <c:order val="7"/>
          <c:tx>
            <c:v>792-03-001</c:v>
          </c:tx>
          <c:spPr>
            <a:ln w="15875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9525">
                <a:noFill/>
              </a:ln>
              <a:effectLst/>
            </c:spPr>
          </c:marker>
          <c:xVal>
            <c:numRef>
              <c:f>'Assessment Data'!$AC$2:$AC$9</c:f>
              <c:numCache>
                <c:formatCode>0.000</c:formatCode>
                <c:ptCount val="8"/>
                <c:pt idx="0">
                  <c:v>1.036</c:v>
                </c:pt>
                <c:pt idx="1">
                  <c:v>1.964</c:v>
                </c:pt>
                <c:pt idx="2">
                  <c:v>2.964</c:v>
                </c:pt>
                <c:pt idx="3">
                  <c:v>3.964</c:v>
                </c:pt>
                <c:pt idx="4">
                  <c:v>4.9640000000000004</c:v>
                </c:pt>
                <c:pt idx="5">
                  <c:v>5.9640000000000004</c:v>
                </c:pt>
                <c:pt idx="6">
                  <c:v>6.9640000000000004</c:v>
                </c:pt>
                <c:pt idx="7">
                  <c:v>7.9640000000000004</c:v>
                </c:pt>
              </c:numCache>
            </c:numRef>
          </c:xVal>
          <c:yVal>
            <c:numRef>
              <c:f>'Assessment Data'!$AD$2:$AD$9</c:f>
              <c:numCache>
                <c:formatCode>0.000</c:formatCode>
                <c:ptCount val="8"/>
                <c:pt idx="0">
                  <c:v>0</c:v>
                </c:pt>
                <c:pt idx="1">
                  <c:v>-52.2</c:v>
                </c:pt>
                <c:pt idx="2">
                  <c:v>-8.6999999999999993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A36F-4E44-8EE7-09AE689DBFFE}"/>
            </c:ext>
          </c:extLst>
        </c:ser>
        <c:ser>
          <c:idx val="9"/>
          <c:order val="8"/>
          <c:tx>
            <c:v>792-03-002</c:v>
          </c:tx>
          <c:spPr>
            <a:ln w="12700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12700">
                <a:noFill/>
              </a:ln>
              <a:effectLst/>
            </c:spPr>
          </c:marker>
          <c:xVal>
            <c:numRef>
              <c:f>'Assessment Data'!$AE$2:$AE$9</c:f>
              <c:numCache>
                <c:formatCode>0.000</c:formatCode>
                <c:ptCount val="8"/>
                <c:pt idx="0">
                  <c:v>1.024</c:v>
                </c:pt>
                <c:pt idx="1">
                  <c:v>1.976</c:v>
                </c:pt>
                <c:pt idx="2">
                  <c:v>2.976</c:v>
                </c:pt>
                <c:pt idx="3">
                  <c:v>3.976</c:v>
                </c:pt>
                <c:pt idx="4">
                  <c:v>4.976</c:v>
                </c:pt>
                <c:pt idx="5">
                  <c:v>5.976</c:v>
                </c:pt>
                <c:pt idx="6">
                  <c:v>6.976</c:v>
                </c:pt>
                <c:pt idx="7">
                  <c:v>7.976</c:v>
                </c:pt>
              </c:numCache>
            </c:numRef>
          </c:xVal>
          <c:yVal>
            <c:numRef>
              <c:f>'Assessment Data'!$AF$2:$AF$9</c:f>
              <c:numCache>
                <c:formatCode>0.000</c:formatCode>
                <c:ptCount val="8"/>
                <c:pt idx="0">
                  <c:v>0</c:v>
                </c:pt>
                <c:pt idx="1">
                  <c:v>-59.4</c:v>
                </c:pt>
                <c:pt idx="2">
                  <c:v>-56.3</c:v>
                </c:pt>
                <c:pt idx="3">
                  <c:v>-62.5</c:v>
                </c:pt>
                <c:pt idx="4">
                  <c:v>-68.8</c:v>
                </c:pt>
                <c:pt idx="5">
                  <c:v>-71.900000000000006</c:v>
                </c:pt>
                <c:pt idx="6">
                  <c:v>-71.900000000000006</c:v>
                </c:pt>
                <c:pt idx="7">
                  <c:v>-68.75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A36F-4E44-8EE7-09AE689DBFFE}"/>
            </c:ext>
          </c:extLst>
        </c:ser>
        <c:ser>
          <c:idx val="10"/>
          <c:order val="9"/>
          <c:tx>
            <c:v>792-06-002</c:v>
          </c:tx>
          <c:spPr>
            <a:ln w="12700" cap="rnd">
              <a:solidFill>
                <a:srgbClr val="50B3C8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50B3C8"/>
              </a:solidFill>
              <a:ln w="12700">
                <a:noFill/>
              </a:ln>
              <a:effectLst/>
            </c:spPr>
          </c:marker>
          <c:xVal>
            <c:numRef>
              <c:f>'Assessment Data'!$AG$2:$AG$9</c:f>
              <c:numCache>
                <c:formatCode>0.000</c:formatCode>
                <c:ptCount val="8"/>
                <c:pt idx="0">
                  <c:v>1.012</c:v>
                </c:pt>
                <c:pt idx="1">
                  <c:v>1.988</c:v>
                </c:pt>
                <c:pt idx="2">
                  <c:v>2.988</c:v>
                </c:pt>
                <c:pt idx="3">
                  <c:v>3.988</c:v>
                </c:pt>
                <c:pt idx="4">
                  <c:v>4.9880000000000004</c:v>
                </c:pt>
                <c:pt idx="5">
                  <c:v>5.9880000000000004</c:v>
                </c:pt>
                <c:pt idx="6">
                  <c:v>6.9880000000000004</c:v>
                </c:pt>
                <c:pt idx="7">
                  <c:v>7.9880000000000004</c:v>
                </c:pt>
              </c:numCache>
            </c:numRef>
          </c:xVal>
          <c:yVal>
            <c:numRef>
              <c:f>'Assessment Data'!$AH$2:$AH$9</c:f>
              <c:numCache>
                <c:formatCode>0.000</c:formatCode>
                <c:ptCount val="8"/>
                <c:pt idx="0">
                  <c:v>0</c:v>
                </c:pt>
                <c:pt idx="1">
                  <c:v>-23.1</c:v>
                </c:pt>
                <c:pt idx="2">
                  <c:v>-15.4</c:v>
                </c:pt>
                <c:pt idx="3">
                  <c:v>-15.4</c:v>
                </c:pt>
                <c:pt idx="4">
                  <c:v>-23.1</c:v>
                </c:pt>
                <c:pt idx="5">
                  <c:v>38.5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A36F-4E44-8EE7-09AE689DBFFE}"/>
            </c:ext>
          </c:extLst>
        </c:ser>
        <c:ser>
          <c:idx val="11"/>
          <c:order val="10"/>
          <c:tx>
            <c:v>792-08-004</c:v>
          </c:tx>
          <c:spPr>
            <a:ln w="15875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9525">
                <a:noFill/>
              </a:ln>
              <a:effectLst/>
            </c:spPr>
          </c:marker>
          <c:xVal>
            <c:numRef>
              <c:f>'Assessment Data'!$AI$2:$AI$9</c:f>
              <c:numCache>
                <c:formatCode>0.000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xVal>
          <c:yVal>
            <c:numRef>
              <c:f>'Assessment Data'!$AJ$2:$AJ$9</c:f>
              <c:numCache>
                <c:formatCode>0.000</c:formatCode>
                <c:ptCount val="8"/>
                <c:pt idx="0">
                  <c:v>0</c:v>
                </c:pt>
                <c:pt idx="1">
                  <c:v>-31.2</c:v>
                </c:pt>
                <c:pt idx="2">
                  <c:v>-31.2</c:v>
                </c:pt>
                <c:pt idx="3">
                  <c:v>-33.799999999999997</c:v>
                </c:pt>
                <c:pt idx="4">
                  <c:v>-23.4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A36F-4E44-8EE7-09AE689DBFFE}"/>
            </c:ext>
          </c:extLst>
        </c:ser>
        <c:ser>
          <c:idx val="12"/>
          <c:order val="11"/>
          <c:tx>
            <c:v>792-08-005</c:v>
          </c:tx>
          <c:spPr>
            <a:ln w="12700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12700">
                <a:noFill/>
              </a:ln>
              <a:effectLst/>
            </c:spPr>
          </c:marker>
          <c:xVal>
            <c:numRef>
              <c:f>'Assessment Data'!$AK$2:$AK$9</c:f>
              <c:numCache>
                <c:formatCode>0.000</c:formatCode>
                <c:ptCount val="8"/>
                <c:pt idx="0">
                  <c:v>1.012</c:v>
                </c:pt>
                <c:pt idx="1">
                  <c:v>2.012</c:v>
                </c:pt>
                <c:pt idx="2">
                  <c:v>3.012</c:v>
                </c:pt>
                <c:pt idx="3">
                  <c:v>4.0119999999999996</c:v>
                </c:pt>
                <c:pt idx="4">
                  <c:v>5.0119999999999996</c:v>
                </c:pt>
                <c:pt idx="5">
                  <c:v>6.0119999999999996</c:v>
                </c:pt>
                <c:pt idx="6">
                  <c:v>7.0119999999999996</c:v>
                </c:pt>
                <c:pt idx="7">
                  <c:v>7.9880000000000004</c:v>
                </c:pt>
              </c:numCache>
            </c:numRef>
          </c:xVal>
          <c:yVal>
            <c:numRef>
              <c:f>'Assessment Data'!$AL$2:$AL$9</c:f>
              <c:numCache>
                <c:formatCode>0.000</c:formatCode>
                <c:ptCount val="8"/>
                <c:pt idx="0">
                  <c:v>0</c:v>
                </c:pt>
                <c:pt idx="1">
                  <c:v>-30.4</c:v>
                </c:pt>
                <c:pt idx="2">
                  <c:v>-50</c:v>
                </c:pt>
                <c:pt idx="3">
                  <c:v>-43.5</c:v>
                </c:pt>
                <c:pt idx="4">
                  <c:v>-41.3</c:v>
                </c:pt>
                <c:pt idx="5">
                  <c:v>2.2000000000000002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A36F-4E44-8EE7-09AE689DBFFE}"/>
            </c:ext>
          </c:extLst>
        </c:ser>
        <c:ser>
          <c:idx val="13"/>
          <c:order val="12"/>
          <c:tx>
            <c:v>792-08-007</c:v>
          </c:tx>
          <c:spPr>
            <a:ln w="12700" cap="rnd">
              <a:solidFill>
                <a:srgbClr val="50B3C8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50B3C8"/>
              </a:solidFill>
              <a:ln w="12700">
                <a:noFill/>
              </a:ln>
              <a:effectLst/>
            </c:spPr>
          </c:marker>
          <c:xVal>
            <c:numRef>
              <c:f>'Assessment Data'!$AM$2:$AM$9</c:f>
              <c:numCache>
                <c:formatCode>0.000</c:formatCode>
                <c:ptCount val="8"/>
                <c:pt idx="0">
                  <c:v>1.024</c:v>
                </c:pt>
                <c:pt idx="1">
                  <c:v>2.024</c:v>
                </c:pt>
                <c:pt idx="2">
                  <c:v>3.024</c:v>
                </c:pt>
                <c:pt idx="3">
                  <c:v>4.024</c:v>
                </c:pt>
                <c:pt idx="4">
                  <c:v>5.024</c:v>
                </c:pt>
                <c:pt idx="5">
                  <c:v>6.024</c:v>
                </c:pt>
                <c:pt idx="6">
                  <c:v>7.024</c:v>
                </c:pt>
                <c:pt idx="7">
                  <c:v>7.976</c:v>
                </c:pt>
              </c:numCache>
            </c:numRef>
          </c:xVal>
          <c:yVal>
            <c:numRef>
              <c:f>'Assessment Data'!$AN$2:$AN$9</c:f>
              <c:numCache>
                <c:formatCode>0.000</c:formatCode>
                <c:ptCount val="8"/>
                <c:pt idx="0">
                  <c:v>0</c:v>
                </c:pt>
                <c:pt idx="1">
                  <c:v>25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A36F-4E44-8EE7-09AE689DBFFE}"/>
            </c:ext>
          </c:extLst>
        </c:ser>
        <c:ser>
          <c:idx val="14"/>
          <c:order val="13"/>
          <c:tx>
            <c:v>792-11-004</c:v>
          </c:tx>
          <c:spPr>
            <a:ln w="12700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12700">
                <a:noFill/>
              </a:ln>
              <a:effectLst/>
            </c:spPr>
          </c:marker>
          <c:xVal>
            <c:numRef>
              <c:f>'Assessment Data'!$AO$2:$AO$9</c:f>
              <c:numCache>
                <c:formatCode>0.000</c:formatCode>
                <c:ptCount val="8"/>
                <c:pt idx="0">
                  <c:v>1.036</c:v>
                </c:pt>
                <c:pt idx="1">
                  <c:v>2.036</c:v>
                </c:pt>
                <c:pt idx="2">
                  <c:v>3.036</c:v>
                </c:pt>
                <c:pt idx="3">
                  <c:v>4.0359999999999996</c:v>
                </c:pt>
                <c:pt idx="4">
                  <c:v>5.0359999999999996</c:v>
                </c:pt>
                <c:pt idx="5">
                  <c:v>6.0359999999999996</c:v>
                </c:pt>
                <c:pt idx="6">
                  <c:v>7.0359999999999996</c:v>
                </c:pt>
                <c:pt idx="7">
                  <c:v>7.9640000000000004</c:v>
                </c:pt>
              </c:numCache>
            </c:numRef>
          </c:xVal>
          <c:yVal>
            <c:numRef>
              <c:f>'Assessment Data'!$AP$2:$AP$9</c:f>
              <c:numCache>
                <c:formatCode>0.000</c:formatCode>
                <c:ptCount val="8"/>
                <c:pt idx="0">
                  <c:v>0</c:v>
                </c:pt>
                <c:pt idx="1">
                  <c:v>-30.3</c:v>
                </c:pt>
                <c:pt idx="2">
                  <c:v>-51.5</c:v>
                </c:pt>
                <c:pt idx="3">
                  <c:v>-78.8</c:v>
                </c:pt>
                <c:pt idx="4">
                  <c:v>-66.7</c:v>
                </c:pt>
                <c:pt idx="5">
                  <c:v>-66.7</c:v>
                </c:pt>
                <c:pt idx="6">
                  <c:v>-66.7</c:v>
                </c:pt>
                <c:pt idx="7">
                  <c:v>-66.7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A36F-4E44-8EE7-09AE689DBFFE}"/>
            </c:ext>
          </c:extLst>
        </c:ser>
        <c:ser>
          <c:idx val="15"/>
          <c:order val="14"/>
          <c:tx>
            <c:v>792-13-002</c:v>
          </c:tx>
          <c:spPr>
            <a:ln w="15875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9525">
                <a:noFill/>
              </a:ln>
              <a:effectLst/>
            </c:spPr>
          </c:marker>
          <c:xVal>
            <c:numRef>
              <c:f>'Assessment Data'!$AQ$2:$AQ$9</c:f>
              <c:numCache>
                <c:formatCode>0.000</c:formatCode>
                <c:ptCount val="8"/>
                <c:pt idx="0">
                  <c:v>1.048</c:v>
                </c:pt>
                <c:pt idx="1">
                  <c:v>2.048</c:v>
                </c:pt>
                <c:pt idx="2">
                  <c:v>3.048</c:v>
                </c:pt>
                <c:pt idx="3">
                  <c:v>4.048</c:v>
                </c:pt>
                <c:pt idx="4">
                  <c:v>5.048</c:v>
                </c:pt>
                <c:pt idx="5">
                  <c:v>6.048</c:v>
                </c:pt>
                <c:pt idx="6">
                  <c:v>7.048</c:v>
                </c:pt>
                <c:pt idx="7">
                  <c:v>7.952</c:v>
                </c:pt>
              </c:numCache>
            </c:numRef>
          </c:xVal>
          <c:yVal>
            <c:numRef>
              <c:f>'Assessment Data'!$AR$2:$AR$9</c:f>
              <c:numCache>
                <c:formatCode>0.000</c:formatCode>
                <c:ptCount val="8"/>
                <c:pt idx="0">
                  <c:v>0</c:v>
                </c:pt>
                <c:pt idx="1">
                  <c:v>-30</c:v>
                </c:pt>
                <c:pt idx="2">
                  <c:v>-30</c:v>
                </c:pt>
                <c:pt idx="3">
                  <c:v>-30</c:v>
                </c:pt>
                <c:pt idx="4">
                  <c:v>-5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A36F-4E44-8EE7-09AE689DBFFE}"/>
            </c:ext>
          </c:extLst>
        </c:ser>
        <c:ser>
          <c:idx val="16"/>
          <c:order val="15"/>
          <c:tx>
            <c:v>792-13-004</c:v>
          </c:tx>
          <c:spPr>
            <a:ln w="15875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9525">
                <a:solidFill>
                  <a:srgbClr val="C1CE50"/>
                </a:solidFill>
              </a:ln>
              <a:effectLst/>
            </c:spPr>
          </c:marker>
          <c:xVal>
            <c:numRef>
              <c:f>'Assessment Data'!$AS$2:$AS$9</c:f>
              <c:numCache>
                <c:formatCode>0.000</c:formatCode>
                <c:ptCount val="8"/>
                <c:pt idx="0">
                  <c:v>1.06</c:v>
                </c:pt>
                <c:pt idx="1">
                  <c:v>2.06</c:v>
                </c:pt>
                <c:pt idx="2">
                  <c:v>3.06</c:v>
                </c:pt>
                <c:pt idx="3">
                  <c:v>4.0599999999999996</c:v>
                </c:pt>
                <c:pt idx="4">
                  <c:v>5.0599999999999996</c:v>
                </c:pt>
                <c:pt idx="5">
                  <c:v>6.06</c:v>
                </c:pt>
                <c:pt idx="6">
                  <c:v>7.06</c:v>
                </c:pt>
                <c:pt idx="7">
                  <c:v>7.94</c:v>
                </c:pt>
              </c:numCache>
            </c:numRef>
          </c:xVal>
          <c:yVal>
            <c:numRef>
              <c:f>'Assessment Data'!$AT$2:$AT$9</c:f>
              <c:numCache>
                <c:formatCode>0.000</c:formatCode>
                <c:ptCount val="8"/>
                <c:pt idx="0">
                  <c:v>0</c:v>
                </c:pt>
                <c:pt idx="1">
                  <c:v>-31.8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A36F-4E44-8EE7-09AE689DBFFE}"/>
            </c:ext>
          </c:extLst>
        </c:ser>
        <c:ser>
          <c:idx val="17"/>
          <c:order val="16"/>
          <c:tx>
            <c:v>792-27-001</c:v>
          </c:tx>
          <c:spPr>
            <a:ln w="12700" cap="rnd">
              <a:solidFill>
                <a:srgbClr val="235963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235963"/>
              </a:solidFill>
              <a:ln w="12700">
                <a:noFill/>
              </a:ln>
              <a:effectLst/>
            </c:spPr>
          </c:marker>
          <c:xVal>
            <c:numRef>
              <c:f>'Assessment Data'!$AU$2:$AU$9</c:f>
              <c:numCache>
                <c:formatCode>0.000</c:formatCode>
                <c:ptCount val="8"/>
                <c:pt idx="0">
                  <c:v>1.0720000000000001</c:v>
                </c:pt>
                <c:pt idx="1">
                  <c:v>2.0720000000000001</c:v>
                </c:pt>
                <c:pt idx="2">
                  <c:v>3.0720000000000001</c:v>
                </c:pt>
                <c:pt idx="3">
                  <c:v>4.0720000000000001</c:v>
                </c:pt>
                <c:pt idx="4">
                  <c:v>5.0720000000000001</c:v>
                </c:pt>
                <c:pt idx="5">
                  <c:v>6.0720000000000001</c:v>
                </c:pt>
                <c:pt idx="6">
                  <c:v>7.0720000000000001</c:v>
                </c:pt>
                <c:pt idx="7">
                  <c:v>7.9279999999999999</c:v>
                </c:pt>
              </c:numCache>
            </c:numRef>
          </c:xVal>
          <c:yVal>
            <c:numRef>
              <c:f>'Assessment Data'!$AV$2:$AV$9</c:f>
              <c:numCache>
                <c:formatCode>0.000</c:formatCode>
                <c:ptCount val="8"/>
                <c:pt idx="0">
                  <c:v>0</c:v>
                </c:pt>
                <c:pt idx="1">
                  <c:v>-100</c:v>
                </c:pt>
                <c:pt idx="2">
                  <c:v>-100</c:v>
                </c:pt>
                <c:pt idx="3">
                  <c:v>-100</c:v>
                </c:pt>
                <c:pt idx="4">
                  <c:v>-100</c:v>
                </c:pt>
                <c:pt idx="5">
                  <c:v>-100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A36F-4E44-8EE7-09AE689DBFFE}"/>
            </c:ext>
          </c:extLst>
        </c:ser>
        <c:ser>
          <c:idx val="18"/>
          <c:order val="17"/>
          <c:tx>
            <c:v>826-01-005</c:v>
          </c:tx>
          <c:spPr>
            <a:ln w="15875" cap="rnd">
              <a:solidFill>
                <a:srgbClr val="235963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235963"/>
              </a:solidFill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4"/>
              <c:spPr>
                <a:solidFill>
                  <a:srgbClr val="235963"/>
                </a:solidFill>
                <a:ln w="12700">
                  <a:noFill/>
                </a:ln>
                <a:effectLst/>
              </c:spPr>
            </c:marker>
            <c:bubble3D val="0"/>
            <c:spPr>
              <a:ln w="12700" cap="rnd">
                <a:solidFill>
                  <a:srgbClr val="23596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A36F-4E44-8EE7-09AE689DBFFE}"/>
              </c:ext>
            </c:extLst>
          </c:dPt>
          <c:xVal>
            <c:numRef>
              <c:f>'Assessment Data'!$AW$2:$AW$9</c:f>
              <c:numCache>
                <c:formatCode>0.000</c:formatCode>
                <c:ptCount val="8"/>
                <c:pt idx="0">
                  <c:v>1.0840000000000001</c:v>
                </c:pt>
                <c:pt idx="1">
                  <c:v>2.0840000000000001</c:v>
                </c:pt>
                <c:pt idx="2">
                  <c:v>3.0840000000000001</c:v>
                </c:pt>
                <c:pt idx="3">
                  <c:v>4.0839999999999996</c:v>
                </c:pt>
                <c:pt idx="4">
                  <c:v>5.0839999999999996</c:v>
                </c:pt>
                <c:pt idx="5">
                  <c:v>6.0839999999999996</c:v>
                </c:pt>
                <c:pt idx="6">
                  <c:v>7.0839999999999996</c:v>
                </c:pt>
                <c:pt idx="7">
                  <c:v>7.9160000000000004</c:v>
                </c:pt>
              </c:numCache>
            </c:numRef>
          </c:xVal>
          <c:yVal>
            <c:numRef>
              <c:f>'Assessment Data'!$AX$2:$AX$9</c:f>
              <c:numCache>
                <c:formatCode>0.000</c:formatCode>
                <c:ptCount val="8"/>
                <c:pt idx="0">
                  <c:v>0</c:v>
                </c:pt>
                <c:pt idx="1">
                  <c:v>-66.7</c:v>
                </c:pt>
                <c:pt idx="2">
                  <c:v>-100</c:v>
                </c:pt>
                <c:pt idx="3">
                  <c:v>-100</c:v>
                </c:pt>
                <c:pt idx="4">
                  <c:v>-100</c:v>
                </c:pt>
                <c:pt idx="5">
                  <c:v>-100</c:v>
                </c:pt>
                <c:pt idx="6">
                  <c:v>-100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A36F-4E44-8EE7-09AE689DBFFE}"/>
            </c:ext>
          </c:extLst>
        </c:ser>
        <c:ser>
          <c:idx val="19"/>
          <c:order val="18"/>
          <c:tx>
            <c:v>826-02-001</c:v>
          </c:tx>
          <c:spPr>
            <a:ln w="12700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12700">
                <a:noFill/>
              </a:ln>
              <a:effectLst/>
            </c:spPr>
          </c:marker>
          <c:xVal>
            <c:numRef>
              <c:f>'Assessment Data'!$AY$2:$AY$9</c:f>
              <c:numCache>
                <c:formatCode>0.000</c:formatCode>
                <c:ptCount val="8"/>
                <c:pt idx="0">
                  <c:v>1.0960000000000001</c:v>
                </c:pt>
                <c:pt idx="1">
                  <c:v>2.0960000000000001</c:v>
                </c:pt>
                <c:pt idx="2">
                  <c:v>3.0960000000000001</c:v>
                </c:pt>
                <c:pt idx="3">
                  <c:v>4.0960000000000001</c:v>
                </c:pt>
                <c:pt idx="4">
                  <c:v>5.0960000000000001</c:v>
                </c:pt>
                <c:pt idx="5">
                  <c:v>6.0960000000000001</c:v>
                </c:pt>
                <c:pt idx="6">
                  <c:v>7.0960000000000001</c:v>
                </c:pt>
                <c:pt idx="7">
                  <c:v>7.9039999999999999</c:v>
                </c:pt>
              </c:numCache>
            </c:numRef>
          </c:xVal>
          <c:yVal>
            <c:numRef>
              <c:f>'Assessment Data'!$AZ$2:$AZ$9</c:f>
              <c:numCache>
                <c:formatCode>0.000</c:formatCode>
                <c:ptCount val="8"/>
                <c:pt idx="0">
                  <c:v>0</c:v>
                </c:pt>
                <c:pt idx="1">
                  <c:v>-32.1</c:v>
                </c:pt>
                <c:pt idx="2">
                  <c:v>-25</c:v>
                </c:pt>
                <c:pt idx="3">
                  <c:v>-3.6</c:v>
                </c:pt>
                <c:pt idx="4">
                  <c:v>14.3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A36F-4E44-8EE7-09AE689DBFFE}"/>
            </c:ext>
          </c:extLst>
        </c:ser>
        <c:ser>
          <c:idx val="20"/>
          <c:order val="19"/>
          <c:tx>
            <c:v>792-08-009</c:v>
          </c:tx>
          <c:spPr>
            <a:ln w="15875" cap="rnd">
              <a:solidFill>
                <a:srgbClr val="C1CE50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9525">
                <a:noFill/>
              </a:ln>
              <a:effectLst/>
            </c:spPr>
          </c:marker>
          <c:xVal>
            <c:numRef>
              <c:f>'Assessment Data'!$BA$2:$BA$9</c:f>
              <c:numCache>
                <c:formatCode>0.000</c:formatCode>
                <c:ptCount val="8"/>
                <c:pt idx="0">
                  <c:v>1.1080000000000001</c:v>
                </c:pt>
                <c:pt idx="1">
                  <c:v>2.1080000000000001</c:v>
                </c:pt>
                <c:pt idx="2">
                  <c:v>3.1080000000000001</c:v>
                </c:pt>
                <c:pt idx="3">
                  <c:v>4.1079999999999997</c:v>
                </c:pt>
                <c:pt idx="4">
                  <c:v>5.1079999999999997</c:v>
                </c:pt>
                <c:pt idx="5">
                  <c:v>6.1079999999999997</c:v>
                </c:pt>
                <c:pt idx="6">
                  <c:v>7.1079999999999997</c:v>
                </c:pt>
                <c:pt idx="7">
                  <c:v>7.8920000000000003</c:v>
                </c:pt>
              </c:numCache>
            </c:numRef>
          </c:xVal>
          <c:yVal>
            <c:numRef>
              <c:f>'Assessment Data'!$BB$2:$BB$9</c:f>
              <c:numCache>
                <c:formatCode>0.000</c:formatCode>
                <c:ptCount val="8"/>
                <c:pt idx="0">
                  <c:v>0</c:v>
                </c:pt>
                <c:pt idx="1">
                  <c:v>-64.3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A36F-4E44-8EE7-09AE689DBFFE}"/>
            </c:ext>
          </c:extLst>
        </c:ser>
        <c:ser>
          <c:idx val="21"/>
          <c:order val="20"/>
          <c:tx>
            <c:v>792-08-010</c:v>
          </c:tx>
          <c:spPr>
            <a:ln w="12700" cap="rnd">
              <a:solidFill>
                <a:srgbClr val="50B3C8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50B3C8"/>
              </a:solidFill>
              <a:ln w="12700">
                <a:noFill/>
              </a:ln>
              <a:effectLst/>
            </c:spPr>
          </c:marker>
          <c:xVal>
            <c:numRef>
              <c:f>'Assessment Data'!$BC$2:$BC$9</c:f>
              <c:numCache>
                <c:formatCode>0.000</c:formatCode>
                <c:ptCount val="8"/>
                <c:pt idx="0">
                  <c:v>1.1200000000000001</c:v>
                </c:pt>
                <c:pt idx="1">
                  <c:v>2.12</c:v>
                </c:pt>
                <c:pt idx="2">
                  <c:v>3.12</c:v>
                </c:pt>
                <c:pt idx="3">
                  <c:v>4.12</c:v>
                </c:pt>
                <c:pt idx="4">
                  <c:v>5.12</c:v>
                </c:pt>
                <c:pt idx="5">
                  <c:v>6.12</c:v>
                </c:pt>
                <c:pt idx="6">
                  <c:v>7.12</c:v>
                </c:pt>
                <c:pt idx="7">
                  <c:v>7.88</c:v>
                </c:pt>
              </c:numCache>
            </c:numRef>
          </c:xVal>
          <c:yVal>
            <c:numRef>
              <c:f>'Assessment Data'!$BD$2:$BD$9</c:f>
              <c:numCache>
                <c:formatCode>0.000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20</c:v>
                </c:pt>
                <c:pt idx="4">
                  <c:v>60</c:v>
                </c:pt>
                <c:pt idx="5">
                  <c:v>80</c:v>
                </c:pt>
                <c:pt idx="6">
                  <c:v>100</c:v>
                </c:pt>
                <c:pt idx="7">
                  <c:v>120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6-A36F-4E44-8EE7-09AE689DB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8042752"/>
        <c:axId val="1618614256"/>
      </c:scatterChart>
      <c:valAx>
        <c:axId val="1858042752"/>
        <c:scaling>
          <c:orientation val="minMax"/>
          <c:max val="8"/>
          <c:min val="1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8614256"/>
        <c:crossesAt val="-100"/>
        <c:crossBetween val="midCat"/>
        <c:majorUnit val="1"/>
      </c:valAx>
      <c:valAx>
        <c:axId val="1618614256"/>
        <c:scaling>
          <c:orientation val="minMax"/>
          <c:max val="120"/>
          <c:min val="-100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58042752"/>
        <c:crossesAt val="1"/>
        <c:crossBetween val="midCat"/>
        <c:majorUnit val="20"/>
      </c:valAx>
      <c:spPr>
        <a:noFill/>
        <a:ln>
          <a:noFill/>
        </a:ln>
        <a:effectLst/>
      </c:spPr>
    </c:plotArea>
    <c:plotVisOnly val="0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FF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485892388451442"/>
          <c:y val="2.5428331875182269E-2"/>
          <c:w val="0.78866885389326336"/>
          <c:h val="0.88329505686789156"/>
        </c:manualLayout>
      </c:layout>
      <c:scatterChart>
        <c:scatterStyle val="lineMarker"/>
        <c:varyColors val="0"/>
        <c:ser>
          <c:idx val="1"/>
          <c:order val="0"/>
          <c:tx>
            <c:v>Patient 1</c:v>
          </c:tx>
          <c:spPr>
            <a:ln w="12700" cap="rnd">
              <a:solidFill>
                <a:srgbClr val="50B3C8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50B3C8"/>
              </a:solidFill>
              <a:ln w="12700">
                <a:noFill/>
              </a:ln>
              <a:effectLst/>
            </c:spPr>
          </c:marker>
          <c:xVal>
            <c:numRef>
              <c:f>'Patient Trends'!$H$2:$H$4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'Patient Trends'!$I$2:$I$4</c:f>
              <c:numCache>
                <c:formatCode>General</c:formatCode>
                <c:ptCount val="3"/>
                <c:pt idx="0">
                  <c:v>0</c:v>
                </c:pt>
                <c:pt idx="1">
                  <c:v>-20</c:v>
                </c:pt>
                <c:pt idx="2">
                  <c:v>-20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A93-4C5D-B8D9-B7452ECB30FD}"/>
            </c:ext>
          </c:extLst>
        </c:ser>
        <c:ser>
          <c:idx val="2"/>
          <c:order val="1"/>
          <c:tx>
            <c:v>Patient 2</c:v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7F7F7F"/>
              </a:solidFill>
              <a:ln w="12700">
                <a:noFill/>
              </a:ln>
              <a:effectLst/>
            </c:spPr>
          </c:marker>
          <c:dPt>
            <c:idx val="1"/>
            <c:marker>
              <c:symbol val="circle"/>
              <c:size val="4"/>
              <c:spPr>
                <a:solidFill>
                  <a:srgbClr val="7F7F7F"/>
                </a:solidFill>
                <a:ln w="12700">
                  <a:noFill/>
                </a:ln>
                <a:effectLst/>
              </c:spPr>
            </c:marker>
            <c:bubble3D val="0"/>
            <c:spPr>
              <a:ln w="12700" cap="rnd">
                <a:solidFill>
                  <a:srgbClr val="7F7F7F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AA93-4C5D-B8D9-B7452ECB30FD}"/>
              </c:ext>
            </c:extLst>
          </c:dPt>
          <c:xVal>
            <c:numRef>
              <c:f>'Patient Trends'!$J$2:$J$3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'Patient Trends'!$K$2:$K$3</c:f>
              <c:numCache>
                <c:formatCode>General</c:formatCode>
                <c:ptCount val="2"/>
                <c:pt idx="0">
                  <c:v>0</c:v>
                </c:pt>
                <c:pt idx="1">
                  <c:v>-39.1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A93-4C5D-B8D9-B7452ECB30FD}"/>
            </c:ext>
          </c:extLst>
        </c:ser>
        <c:ser>
          <c:idx val="3"/>
          <c:order val="2"/>
          <c:tx>
            <c:v>Patient 3</c:v>
          </c:tx>
          <c:spPr>
            <a:ln w="12700" cap="rnd">
              <a:solidFill>
                <a:srgbClr val="C1CE5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C1CE50"/>
              </a:solidFill>
              <a:ln w="12700">
                <a:noFill/>
              </a:ln>
              <a:effectLst/>
            </c:spPr>
          </c:marker>
          <c:xVal>
            <c:numRef>
              <c:f>'Patient Trends'!$L$2:$L$5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xVal>
          <c:yVal>
            <c:numRef>
              <c:f>'Patient Trends'!$M$2:$M$5</c:f>
              <c:numCache>
                <c:formatCode>General</c:formatCode>
                <c:ptCount val="4"/>
                <c:pt idx="0">
                  <c:v>0</c:v>
                </c:pt>
                <c:pt idx="1">
                  <c:v>-84.8</c:v>
                </c:pt>
                <c:pt idx="2">
                  <c:v>-84.8</c:v>
                </c:pt>
                <c:pt idx="3">
                  <c:v>-84.8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A93-4C5D-B8D9-B7452ECB30FD}"/>
            </c:ext>
          </c:extLst>
        </c:ser>
        <c:ser>
          <c:idx val="4"/>
          <c:order val="3"/>
          <c:tx>
            <c:v>Patient 4</c:v>
          </c:tx>
          <c:spPr>
            <a:ln w="12700" cap="rnd">
              <a:solidFill>
                <a:srgbClr val="235963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235963"/>
              </a:solidFill>
              <a:ln w="12700">
                <a:noFill/>
              </a:ln>
              <a:effectLst/>
            </c:spPr>
          </c:marker>
          <c:xVal>
            <c:numRef>
              <c:f>'Patient Trends'!$N$2:$N$6</c:f>
              <c:numCache>
                <c:formatCode>General</c:formatCode>
                <c:ptCount val="5"/>
                <c:pt idx="0">
                  <c:v>0.96</c:v>
                </c:pt>
                <c:pt idx="1">
                  <c:v>1.96</c:v>
                </c:pt>
                <c:pt idx="2">
                  <c:v>2.96</c:v>
                </c:pt>
                <c:pt idx="3">
                  <c:v>3.96</c:v>
                </c:pt>
                <c:pt idx="4">
                  <c:v>4.96</c:v>
                </c:pt>
              </c:numCache>
            </c:numRef>
          </c:xVal>
          <c:yVal>
            <c:numRef>
              <c:f>'Patient Trends'!$O$2:$O$6</c:f>
              <c:numCache>
                <c:formatCode>General</c:formatCode>
                <c:ptCount val="5"/>
                <c:pt idx="0">
                  <c:v>0</c:v>
                </c:pt>
                <c:pt idx="1">
                  <c:v>-100</c:v>
                </c:pt>
                <c:pt idx="2">
                  <c:v>-100</c:v>
                </c:pt>
                <c:pt idx="3">
                  <c:v>-100</c:v>
                </c:pt>
                <c:pt idx="4">
                  <c:v>-100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A93-4C5D-B8D9-B7452ECB30FD}"/>
            </c:ext>
          </c:extLst>
        </c:ser>
        <c:ser>
          <c:idx val="5"/>
          <c:order val="4"/>
          <c:tx>
            <c:v>Patient 5</c:v>
          </c:tx>
          <c:spPr>
            <a:ln w="12700" cap="rnd">
              <a:solidFill>
                <a:srgbClr val="235963"/>
              </a:soli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235963"/>
              </a:solidFill>
              <a:ln w="12700">
                <a:noFill/>
              </a:ln>
              <a:effectLst/>
            </c:spPr>
          </c:marker>
          <c:dPt>
            <c:idx val="1"/>
            <c:marker>
              <c:symbol val="circle"/>
              <c:size val="4"/>
              <c:spPr>
                <a:solidFill>
                  <a:srgbClr val="235963"/>
                </a:solidFill>
                <a:ln w="12700">
                  <a:noFill/>
                </a:ln>
                <a:effectLst/>
              </c:spPr>
            </c:marker>
            <c:bubble3D val="0"/>
            <c:spPr>
              <a:ln w="12700" cap="rnd">
                <a:solidFill>
                  <a:srgbClr val="23596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A93-4C5D-B8D9-B7452ECB30FD}"/>
              </c:ext>
            </c:extLst>
          </c:dPt>
          <c:xVal>
            <c:numRef>
              <c:f>'Patient Trends'!$P$2:$P$6</c:f>
              <c:numCache>
                <c:formatCode>General</c:formatCode>
                <c:ptCount val="5"/>
                <c:pt idx="0">
                  <c:v>1.04</c:v>
                </c:pt>
                <c:pt idx="1">
                  <c:v>2.04</c:v>
                </c:pt>
                <c:pt idx="2">
                  <c:v>3.04</c:v>
                </c:pt>
                <c:pt idx="3">
                  <c:v>4.04</c:v>
                </c:pt>
              </c:numCache>
            </c:numRef>
          </c:xVal>
          <c:yVal>
            <c:numRef>
              <c:f>'Patient Trends'!$Q$2:$Q$6</c:f>
              <c:numCache>
                <c:formatCode>General</c:formatCode>
                <c:ptCount val="5"/>
                <c:pt idx="0">
                  <c:v>0</c:v>
                </c:pt>
                <c:pt idx="1">
                  <c:v>-50</c:v>
                </c:pt>
                <c:pt idx="2">
                  <c:v>-100</c:v>
                </c:pt>
                <c:pt idx="3">
                  <c:v>-100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AA93-4C5D-B8D9-B7452ECB3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2024160"/>
        <c:axId val="937661840"/>
      </c:scatterChart>
      <c:valAx>
        <c:axId val="972024160"/>
        <c:scaling>
          <c:orientation val="minMax"/>
          <c:max val="5"/>
          <c:min val="1"/>
        </c:scaling>
        <c:delete val="0"/>
        <c:axPos val="b"/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37661840"/>
        <c:crossesAt val="-101"/>
        <c:crossBetween val="midCat"/>
      </c:valAx>
      <c:valAx>
        <c:axId val="937661840"/>
        <c:scaling>
          <c:orientation val="minMax"/>
          <c:max val="100"/>
          <c:min val="-100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2024160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0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7D1E9-DA09-4A64-9E6A-9B77771B8F59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127D1-EF0A-4E44-B138-F83E842D77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875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FA8F6-56A0-CD92-62FF-AAC7F576E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7AF6F-E070-504C-67A6-AFB573C47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C2D45E-5FCB-E394-B4E1-AB4A2179B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rebuchet MS" panose="020B0603020202020204" pitchFamily="34" charset="0"/>
              <a:buNone/>
              <a:tabLst/>
              <a:defRPr/>
            </a:pPr>
            <a:r>
              <a:rPr lang="en-US" sz="1000" b="1" noProof="0" dirty="0"/>
              <a:t>Data cut-off (efficacy data): BNT327-01 (SCLC): November 28, 2025; BNT327-02 (TNBC): December 18, 2025.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Trebuchet MS" panose="020B0603020202020204" pitchFamily="34" charset="0"/>
              <a:buNone/>
              <a:tabLst/>
              <a:defRPr/>
            </a:pPr>
            <a:endParaRPr lang="en-US" sz="1000" b="1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Trebuchet MS" panose="020B0603020202020204" pitchFamily="34" charset="0"/>
              <a:buNone/>
              <a:tabLst/>
              <a:defRPr/>
            </a:pPr>
            <a:r>
              <a:rPr lang="en-US" sz="1000" dirty="0" err="1">
                <a:solidFill>
                  <a:srgbClr val="000000"/>
                </a:solidFill>
              </a:rPr>
              <a:t>Pumitamig</a:t>
            </a:r>
            <a:r>
              <a:rPr lang="en-US" sz="1000" dirty="0">
                <a:solidFill>
                  <a:srgbClr val="000000"/>
                </a:solidFill>
              </a:rPr>
              <a:t> (BNT327/BMS986545) is jointly developed by BioNTech and Bristol Myers Squibb.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Trebuchet MS" panose="020B0603020202020204" pitchFamily="34" charset="0"/>
              <a:buNone/>
              <a:tabLst/>
              <a:defRPr/>
            </a:pPr>
            <a:endParaRPr lang="en-US" sz="1000" baseline="30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Trebuchet MS" panose="020B0603020202020204" pitchFamily="34" charset="0"/>
              <a:buNone/>
              <a:tabLst/>
              <a:defRPr/>
            </a:pPr>
            <a:r>
              <a:rPr lang="en-US" sz="1000" baseline="30000" dirty="0" err="1"/>
              <a:t>a</a:t>
            </a:r>
            <a:r>
              <a:rPr lang="en-US" sz="1000" baseline="0" dirty="0" err="1"/>
              <a:t>Patients</a:t>
            </a:r>
            <a:r>
              <a:rPr lang="en-US" sz="1000" baseline="0" dirty="0"/>
              <a:t> received 1 of the following combinations across 3 cohorts: </a:t>
            </a:r>
            <a:r>
              <a:rPr lang="en-US" sz="1000" baseline="0" dirty="0" err="1"/>
              <a:t>pumitamig</a:t>
            </a:r>
            <a:r>
              <a:rPr lang="en-US" sz="1000" baseline="0" dirty="0"/>
              <a:t> + etoposide + carboplatin, </a:t>
            </a:r>
            <a:r>
              <a:rPr lang="en-US" sz="1000" baseline="0" dirty="0" err="1"/>
              <a:t>pumitamig</a:t>
            </a:r>
            <a:r>
              <a:rPr lang="en-US" sz="1000" baseline="0" dirty="0"/>
              <a:t> + paclitaxel, or </a:t>
            </a:r>
            <a:r>
              <a:rPr lang="en-US" sz="1000" baseline="0" dirty="0" err="1"/>
              <a:t>pumitamig</a:t>
            </a:r>
            <a:r>
              <a:rPr lang="en-US" sz="1000" baseline="0" dirty="0"/>
              <a:t> + topotecan; </a:t>
            </a:r>
            <a:r>
              <a:rPr lang="en-US" sz="1000" baseline="30000" dirty="0" err="1"/>
              <a:t>b</a:t>
            </a:r>
            <a:r>
              <a:rPr lang="en-US" sz="1000" baseline="0" dirty="0" err="1"/>
              <a:t>In</a:t>
            </a:r>
            <a:r>
              <a:rPr lang="en-US" sz="1000" baseline="0" dirty="0"/>
              <a:t> cohort 2 of the trial, patients received 1 of the following combinations across 3 arms: </a:t>
            </a:r>
            <a:r>
              <a:rPr lang="en-US" sz="1000" baseline="0" dirty="0" err="1"/>
              <a:t>pumitamig</a:t>
            </a:r>
            <a:r>
              <a:rPr lang="en-US" sz="1000" baseline="0" dirty="0"/>
              <a:t> + paclitaxel, </a:t>
            </a:r>
            <a:r>
              <a:rPr lang="en-US" sz="1000" baseline="0" dirty="0" err="1"/>
              <a:t>pumitamig</a:t>
            </a:r>
            <a:r>
              <a:rPr lang="en-US" sz="1000" baseline="0" dirty="0"/>
              <a:t> + gemcitabine + carboplatin, or </a:t>
            </a:r>
            <a:r>
              <a:rPr lang="en-US" sz="1000" baseline="0" dirty="0" err="1"/>
              <a:t>pumitamig</a:t>
            </a:r>
            <a:r>
              <a:rPr lang="en-US" sz="1000" baseline="0" dirty="0"/>
              <a:t> + </a:t>
            </a:r>
            <a:r>
              <a:rPr lang="en-US" sz="1000" baseline="0" dirty="0" err="1"/>
              <a:t>eribulin</a:t>
            </a:r>
            <a:r>
              <a:rPr lang="en-US" sz="1000" baseline="0" dirty="0"/>
              <a:t>; </a:t>
            </a:r>
            <a:r>
              <a:rPr lang="en-GB" sz="1000" baseline="30000" noProof="0" dirty="0" err="1"/>
              <a:t>c</a:t>
            </a:r>
            <a:r>
              <a:rPr lang="en-GB" sz="1000" noProof="0" dirty="0" err="1"/>
              <a:t>Data</a:t>
            </a:r>
            <a:r>
              <a:rPr lang="en-GB" sz="1000" noProof="0" dirty="0"/>
              <a:t> shown in graph is for patients with &gt;1 assessment and available sum of diameter data; 16/37 patients did not meet </a:t>
            </a:r>
            <a:r>
              <a:rPr lang="en-GB" sz="1000" u="none" noProof="0" dirty="0"/>
              <a:t>this</a:t>
            </a:r>
            <a:r>
              <a:rPr lang="en-GB" sz="1000" noProof="0" dirty="0"/>
              <a:t> criteria. </a:t>
            </a:r>
            <a:r>
              <a:rPr lang="en-US" sz="1000" noProof="1"/>
              <a:t>Figure shows change in target lesion. Assessment was Q6W (± 7 days) for the first 48 weeks, and Q12W (± 7 days) subsequently until documented disease progression or the start of new anticancer treatment.</a:t>
            </a:r>
            <a:r>
              <a:rPr lang="en-GB" sz="1000" noProof="0" dirty="0"/>
              <a:t> </a:t>
            </a:r>
            <a:r>
              <a:rPr lang="en-GB" sz="1000" baseline="30000" noProof="0" dirty="0" err="1"/>
              <a:t>d</a:t>
            </a:r>
            <a:r>
              <a:rPr lang="en-GB" sz="1000" noProof="0" dirty="0" err="1"/>
              <a:t>Data</a:t>
            </a:r>
            <a:r>
              <a:rPr lang="en-GB" sz="1000" noProof="0" dirty="0"/>
              <a:t> shown in graph is for patients with &gt;1 assessment and available sum of diameter data</a:t>
            </a:r>
            <a:r>
              <a:rPr lang="en-GB" sz="1000" dirty="0"/>
              <a:t>; 2/7 patients did not meet </a:t>
            </a:r>
            <a:r>
              <a:rPr lang="en-GB" sz="1000" u="none" dirty="0"/>
              <a:t>this</a:t>
            </a:r>
            <a:r>
              <a:rPr lang="en-GB" sz="1000" dirty="0"/>
              <a:t> criteria</a:t>
            </a:r>
            <a:r>
              <a:rPr lang="en-GB" sz="1000" noProof="0" dirty="0"/>
              <a:t>. </a:t>
            </a:r>
            <a:r>
              <a:rPr lang="en-US" sz="1000" noProof="1"/>
              <a:t>Figure shows change in target lesion. Assessment was done during the screening period (day -21 to day -1), then Q8W (± 7 days) during the first year, then Q12W (± 10 days) starting from the second year. </a:t>
            </a:r>
            <a:r>
              <a:rPr lang="en-US" sz="1000" baseline="30000" noProof="1"/>
              <a:t>e</a:t>
            </a:r>
            <a:r>
              <a:rPr lang="en-US" sz="1000" noProof="1"/>
              <a:t>icORR values includes target and non-target lesion data. </a:t>
            </a:r>
            <a:endParaRPr lang="en-US" sz="10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Trebuchet MS" panose="020B0603020202020204" pitchFamily="34" charset="0"/>
              <a:buNone/>
              <a:tabLst/>
              <a:defRPr/>
            </a:pPr>
            <a:endParaRPr lang="en-GB" sz="1000" baseline="30000" noProof="0" dirty="0"/>
          </a:p>
          <a:p>
            <a:pPr marL="6350" marR="0" lvl="0" indent="-6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0" noProof="0" dirty="0">
                <a:cs typeface="Arial" panose="020B0604020202020204" pitchFamily="34" charset="0"/>
              </a:rPr>
              <a:t>1L, first-line; 2L, second-line; 3L, third-line; </a:t>
            </a:r>
            <a:r>
              <a:rPr lang="en-GB" sz="1000" b="0" noProof="0" dirty="0" err="1">
                <a:cs typeface="Arial" panose="020B0604020202020204" pitchFamily="34" charset="0"/>
              </a:rPr>
              <a:t>bsAb</a:t>
            </a:r>
            <a:r>
              <a:rPr lang="en-GB" sz="1000" b="0" noProof="0" dirty="0">
                <a:cs typeface="Arial" panose="020B0604020202020204" pitchFamily="34" charset="0"/>
              </a:rPr>
              <a:t>, bispecific antibody; CI, confidence interval; </a:t>
            </a:r>
            <a:r>
              <a:rPr lang="en-GB" sz="1000" b="0" noProof="0" dirty="0" err="1">
                <a:cs typeface="Arial" panose="020B0604020202020204" pitchFamily="34" charset="0"/>
              </a:rPr>
              <a:t>cORR</a:t>
            </a:r>
            <a:r>
              <a:rPr lang="en-GB" sz="1000" b="0" noProof="0" dirty="0">
                <a:cs typeface="Arial" panose="020B0604020202020204" pitchFamily="34" charset="0"/>
              </a:rPr>
              <a:t>, confirmed objective response rate; DCR, disease control rate; DOR, duration of response; </a:t>
            </a:r>
            <a:r>
              <a:rPr lang="en-GB" sz="1000" b="0" noProof="0" dirty="0" err="1">
                <a:cs typeface="Arial" panose="020B0604020202020204" pitchFamily="34" charset="0"/>
              </a:rPr>
              <a:t>icCR</a:t>
            </a:r>
            <a:r>
              <a:rPr lang="en-GB" sz="1000" b="0" noProof="0" dirty="0">
                <a:cs typeface="Arial" panose="020B0604020202020204" pitchFamily="34" charset="0"/>
              </a:rPr>
              <a:t>, intracranial compete response; </a:t>
            </a:r>
            <a:r>
              <a:rPr lang="en-GB" sz="1000" b="0" noProof="0" dirty="0" err="1">
                <a:cs typeface="Arial" panose="020B0604020202020204" pitchFamily="34" charset="0"/>
              </a:rPr>
              <a:t>icORR</a:t>
            </a:r>
            <a:r>
              <a:rPr lang="en-GB" sz="1000" b="0" noProof="0" dirty="0">
                <a:cs typeface="Arial" panose="020B0604020202020204" pitchFamily="34" charset="0"/>
              </a:rPr>
              <a:t>, intracranial objective response rate; </a:t>
            </a:r>
            <a:r>
              <a:rPr lang="en-GB" sz="1000" b="0" dirty="0" err="1">
                <a:cs typeface="Arial" panose="020B0604020202020204" pitchFamily="34" charset="0"/>
              </a:rPr>
              <a:t>icPD</a:t>
            </a:r>
            <a:r>
              <a:rPr lang="en-GB" sz="1000" b="0" dirty="0">
                <a:cs typeface="Arial" panose="020B0604020202020204" pitchFamily="34" charset="0"/>
              </a:rPr>
              <a:t>, intracranial progressive disease; </a:t>
            </a:r>
            <a:r>
              <a:rPr lang="en-GB" sz="1000" b="0" dirty="0" err="1">
                <a:cs typeface="Arial" panose="020B0604020202020204" pitchFamily="34" charset="0"/>
              </a:rPr>
              <a:t>icPR</a:t>
            </a:r>
            <a:r>
              <a:rPr lang="en-GB" sz="1000" b="0" dirty="0">
                <a:cs typeface="Arial" panose="020B0604020202020204" pitchFamily="34" charset="0"/>
              </a:rPr>
              <a:t>, intracranial partial response; </a:t>
            </a:r>
            <a:r>
              <a:rPr lang="en-GB" sz="1000" b="0" dirty="0" err="1">
                <a:cs typeface="Arial" panose="020B0604020202020204" pitchFamily="34" charset="0"/>
              </a:rPr>
              <a:t>icSD</a:t>
            </a:r>
            <a:r>
              <a:rPr lang="en-GB" sz="1000" b="0" dirty="0">
                <a:cs typeface="Arial" panose="020B0604020202020204" pitchFamily="34" charset="0"/>
              </a:rPr>
              <a:t>, intracranial stable disease; nab, nanoparticle albumin-bound; </a:t>
            </a:r>
            <a:r>
              <a:rPr lang="en-GB" sz="1000" b="0" noProof="0" dirty="0">
                <a:cs typeface="Arial" panose="020B0604020202020204" pitchFamily="34" charset="0"/>
              </a:rPr>
              <a:t>NR, not reached; ORR, objective response rate; PD-L1, programmed death ligand 1; PFS, progression-free survival; Q6W, every 6 weeks; Q8W, every 8 weeks; Q12W, every 12 weeks; RANO-BM, Response Assessment in Neuro-Oncology for Brain Metastasis; RECIST, Response Evaluation Criteria in Solid </a:t>
            </a:r>
            <a:r>
              <a:rPr lang="en-GB" sz="1000" b="0" noProof="0" dirty="0" err="1">
                <a:cs typeface="Arial" panose="020B0604020202020204" pitchFamily="34" charset="0"/>
              </a:rPr>
              <a:t>Tumors</a:t>
            </a:r>
            <a:r>
              <a:rPr lang="en-GB" sz="1000" b="0" noProof="0" dirty="0">
                <a:cs typeface="Arial" panose="020B0604020202020204" pitchFamily="34" charset="0"/>
              </a:rPr>
              <a:t>; SCLC, small cell lung cancer; TNBC, triple-negative breast cancer; </a:t>
            </a:r>
            <a:r>
              <a:rPr lang="en-US" sz="1000" noProof="1">
                <a:cs typeface="Arial" panose="020B0604020202020204" pitchFamily="34" charset="0"/>
              </a:rPr>
              <a:t>uBOR, unconfirmed best overall response; </a:t>
            </a:r>
            <a:r>
              <a:rPr lang="en-GB" sz="1000" dirty="0">
                <a:cs typeface="Arial" panose="020B0604020202020204" pitchFamily="34" charset="0"/>
              </a:rPr>
              <a:t>VEGF</a:t>
            </a:r>
            <a:r>
              <a:rPr lang="en-GB" sz="1000" b="0" u="none" noProof="0" dirty="0">
                <a:cs typeface="Arial" panose="020B0604020202020204" pitchFamily="34" charset="0"/>
              </a:rPr>
              <a:t>, vascular endothelial growth factor.</a:t>
            </a:r>
            <a:br>
              <a:rPr lang="en-GB" sz="1200" b="0" u="none" noProof="0" dirty="0">
                <a:solidFill>
                  <a:srgbClr val="00305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000" b="0" u="none" noProof="0" dirty="0">
                <a:cs typeface="Arial" panose="020B0604020202020204" pitchFamily="34" charset="0"/>
              </a:rPr>
            </a:br>
            <a:r>
              <a:rPr lang="en-GB" sz="1000" b="0" u="none" noProof="0" dirty="0">
                <a:cs typeface="Arial" panose="020B0604020202020204" pitchFamily="34" charset="0"/>
              </a:rPr>
              <a:t>1</a:t>
            </a:r>
            <a:r>
              <a:rPr lang="en-GB" sz="1000" dirty="0"/>
              <a:t>. Lekic M, et al. </a:t>
            </a:r>
            <a:r>
              <a:rPr lang="en-GB" sz="1000" i="1" dirty="0" err="1"/>
              <a:t>Radiol</a:t>
            </a:r>
            <a:r>
              <a:rPr lang="en-GB" sz="1000" i="1" dirty="0"/>
              <a:t> Oncol</a:t>
            </a:r>
            <a:r>
              <a:rPr lang="en-GB" sz="1000" dirty="0"/>
              <a:t> 2012;46:54-59;</a:t>
            </a:r>
            <a:r>
              <a:rPr lang="en-US" sz="1000" dirty="0"/>
              <a:t> 2. von Kroge P, et al. </a:t>
            </a:r>
            <a:r>
              <a:rPr lang="en-US" sz="1000" i="1" dirty="0"/>
              <a:t>Breast Care (Basel)</a:t>
            </a:r>
            <a:r>
              <a:rPr lang="en-US" sz="1000" dirty="0"/>
              <a:t> 2025;20:364-374; </a:t>
            </a:r>
            <a:r>
              <a:rPr lang="en-GB" sz="1000" b="0" u="none" noProof="0" dirty="0">
                <a:cs typeface="Arial" panose="020B0604020202020204" pitchFamily="34" charset="0"/>
              </a:rPr>
              <a:t>3.</a:t>
            </a:r>
            <a:r>
              <a:rPr lang="en-GB" sz="1000" dirty="0"/>
              <a:t> ClinicalTrials.gov. NCT06449209. https://clinicaltrials.gov/study/NCT06449209. Accessed July 16, 2026; 4. </a:t>
            </a:r>
            <a:r>
              <a:rPr lang="en-GB" sz="1000" dirty="0" err="1"/>
              <a:t>Heymach</a:t>
            </a:r>
            <a:r>
              <a:rPr lang="en-GB" sz="1000" dirty="0"/>
              <a:t> JV, et al. </a:t>
            </a:r>
            <a:r>
              <a:rPr lang="en-GB" sz="1000" i="1" dirty="0"/>
              <a:t>J </a:t>
            </a:r>
            <a:r>
              <a:rPr lang="en-GB" sz="1000" i="1" dirty="0" err="1"/>
              <a:t>Thorac</a:t>
            </a:r>
            <a:r>
              <a:rPr lang="en-GB" sz="1000" i="1" dirty="0"/>
              <a:t> Oncol </a:t>
            </a:r>
            <a:r>
              <a:rPr lang="en-GB" sz="1000" dirty="0"/>
              <a:t>2025;20(</a:t>
            </a:r>
            <a:r>
              <a:rPr lang="en-GB" sz="1000" dirty="0" err="1"/>
              <a:t>suppl</a:t>
            </a:r>
            <a:r>
              <a:rPr lang="en-GB" sz="1000" dirty="0"/>
              <a:t> 1):S38–S39; 5. </a:t>
            </a:r>
            <a:r>
              <a:rPr lang="en-GB" sz="1000" dirty="0" err="1"/>
              <a:t>Heymach</a:t>
            </a:r>
            <a:r>
              <a:rPr lang="en-GB" sz="1000" dirty="0"/>
              <a:t> JV, et al. Poster presentation at the</a:t>
            </a:r>
            <a:r>
              <a:rPr lang="en-US" sz="1000" i="1" dirty="0"/>
              <a:t> </a:t>
            </a:r>
            <a:r>
              <a:rPr lang="en-US" sz="1000" dirty="0"/>
              <a:t>IASLC North America Conference on Lung Cancer (NACLC)</a:t>
            </a:r>
            <a:r>
              <a:rPr lang="en-GB" sz="1000" dirty="0"/>
              <a:t>; December 5–7, 2025; Chicago, IL, USA. Abstract PP01.120; 6. ClinicalTrials.gov. NCT06449222. https://clinicaltrials.gov/study/NCT06449222. Accessed July 16, 2026; 7. Schmid P, et al. </a:t>
            </a:r>
            <a:r>
              <a:rPr lang="en-GB" sz="1000" i="1" dirty="0"/>
              <a:t>Clin Cancer Res </a:t>
            </a:r>
            <a:r>
              <a:rPr lang="en-GB" sz="1000" dirty="0"/>
              <a:t>2026;32(4_suppl):PS1-13-25; </a:t>
            </a:r>
            <a:r>
              <a:rPr lang="en-US" sz="1000" dirty="0"/>
              <a:t>8. </a:t>
            </a:r>
            <a:r>
              <a:rPr lang="en-GB" sz="10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Lin NU, et al. Lancet Oncol. 2015;16:e270–278.</a:t>
            </a:r>
            <a:endParaRPr lang="en-GB" sz="1000" b="0" u="none" noProof="0" dirty="0">
              <a:solidFill>
                <a:srgbClr val="00305D"/>
              </a:solidFill>
              <a:cs typeface="Arial" panose="020B0604020202020204" pitchFamily="34" charset="0"/>
            </a:endParaRPr>
          </a:p>
          <a:p>
            <a:pPr marL="6350" marR="0" lvl="0" indent="-63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noProof="0" dirty="0">
              <a:solidFill>
                <a:srgbClr val="00305D"/>
              </a:solidFill>
              <a:cs typeface="Arial" panose="020B0604020202020204" pitchFamily="34" charset="0"/>
            </a:endParaRPr>
          </a:p>
          <a:p>
            <a:pPr marL="6350" marR="0" lvl="0" indent="-63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noProof="0" dirty="0">
              <a:solidFill>
                <a:srgbClr val="00305D"/>
              </a:solidFill>
              <a:cs typeface="Arial" panose="020B0604020202020204" pitchFamily="34" charset="0"/>
            </a:endParaRPr>
          </a:p>
          <a:p>
            <a:pPr marL="6350" indent="-6350">
              <a:spcBef>
                <a:spcPts val="300"/>
              </a:spcBef>
            </a:pPr>
            <a:endParaRPr lang="en-GB" sz="1000" noProof="0" dirty="0">
              <a:solidFill>
                <a:srgbClr val="00305D"/>
              </a:solidFill>
              <a:cs typeface="Arial" panose="020B0604020202020204" pitchFamily="34" charset="0"/>
            </a:endParaRPr>
          </a:p>
          <a:p>
            <a:pPr marL="6350" indent="-6350">
              <a:spcBef>
                <a:spcPts val="300"/>
              </a:spcBef>
            </a:pPr>
            <a:endParaRPr lang="en-GB" sz="1000" noProof="0" dirty="0">
              <a:solidFill>
                <a:srgbClr val="00305D"/>
              </a:solidFill>
              <a:cs typeface="Arial" panose="020B0604020202020204" pitchFamily="34" charset="0"/>
            </a:endParaRPr>
          </a:p>
          <a:p>
            <a:pPr marL="6350" marR="0" lvl="0" indent="-635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noProof="0" dirty="0">
              <a:solidFill>
                <a:srgbClr val="00305D"/>
              </a:solidFill>
              <a:cs typeface="Arial" panose="020B0604020202020204" pitchFamily="34" charset="0"/>
            </a:endParaRPr>
          </a:p>
          <a:p>
            <a:pPr marL="6350" indent="-6350">
              <a:spcBef>
                <a:spcPts val="150"/>
              </a:spcBef>
            </a:pPr>
            <a:endParaRPr lang="en-GB" sz="1000" noProof="0" dirty="0">
              <a:solidFill>
                <a:srgbClr val="00305D"/>
              </a:solidFill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Trebuchet MS" panose="020B0603020202020204" pitchFamily="34" charset="0"/>
              <a:buNone/>
              <a:tabLst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37F80-8AA5-BAB7-BD5E-B7B8A18855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DF6FE6-0008-4BDF-AEA3-75660B36350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89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BE78E-3296-11F5-AE0D-E1DDC13B8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702" y="939799"/>
            <a:ext cx="4966092" cy="1941513"/>
          </a:xfrm>
        </p:spPr>
        <p:txBody>
          <a:bodyPr anchor="b"/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3E16B4-3B14-12EE-9FF1-C4DC588EAC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700" y="3122644"/>
            <a:ext cx="4966092" cy="783531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10F72A-4677-D484-7C78-A5A01EE060A9}"/>
              </a:ext>
            </a:extLst>
          </p:cNvPr>
          <p:cNvCxnSpPr>
            <a:cxnSpLocks/>
          </p:cNvCxnSpPr>
          <p:nvPr userDrawn="1"/>
        </p:nvCxnSpPr>
        <p:spPr>
          <a:xfrm>
            <a:off x="476250" y="3912902"/>
            <a:ext cx="49657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aphic 29">
            <a:extLst>
              <a:ext uri="{FF2B5EF4-FFF2-40B4-BE49-F238E27FC236}">
                <a16:creationId xmlns:a16="http://schemas.microsoft.com/office/drawing/2014/main" id="{4DFFA5CF-E0AA-025D-EB86-DAAE5731A88C}"/>
              </a:ext>
            </a:extLst>
          </p:cNvPr>
          <p:cNvGrpSpPr/>
          <p:nvPr userDrawn="1"/>
        </p:nvGrpSpPr>
        <p:grpSpPr>
          <a:xfrm>
            <a:off x="660847" y="6225534"/>
            <a:ext cx="1823463" cy="200665"/>
            <a:chOff x="12843607" y="6401371"/>
            <a:chExt cx="1361884" cy="14987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B71CB0A-2EED-9F06-1120-39DE89EF01E2}"/>
                </a:ext>
              </a:extLst>
            </p:cNvPr>
            <p:cNvSpPr/>
            <p:nvPr/>
          </p:nvSpPr>
          <p:spPr>
            <a:xfrm>
              <a:off x="13822878" y="6401371"/>
              <a:ext cx="382612" cy="149859"/>
            </a:xfrm>
            <a:custGeom>
              <a:avLst/>
              <a:gdLst>
                <a:gd name="csX0" fmla="*/ 359753 w 382612"/>
                <a:gd name="csY0" fmla="*/ 63 h 149859"/>
                <a:gd name="csX1" fmla="*/ 359753 w 382612"/>
                <a:gd name="csY1" fmla="*/ 63817 h 149859"/>
                <a:gd name="csX2" fmla="*/ 205638 w 382612"/>
                <a:gd name="csY2" fmla="*/ 63690 h 149859"/>
                <a:gd name="csX3" fmla="*/ 205638 w 382612"/>
                <a:gd name="csY3" fmla="*/ 149859 h 149859"/>
                <a:gd name="csX4" fmla="*/ 228371 w 382612"/>
                <a:gd name="csY4" fmla="*/ 149859 h 149859"/>
                <a:gd name="csX5" fmla="*/ 228371 w 382612"/>
                <a:gd name="csY5" fmla="*/ 86296 h 149859"/>
                <a:gd name="csX6" fmla="*/ 359753 w 382612"/>
                <a:gd name="csY6" fmla="*/ 86296 h 149859"/>
                <a:gd name="csX7" fmla="*/ 359753 w 382612"/>
                <a:gd name="csY7" fmla="*/ 149859 h 149859"/>
                <a:gd name="csX8" fmla="*/ 382613 w 382612"/>
                <a:gd name="csY8" fmla="*/ 149859 h 149859"/>
                <a:gd name="csX9" fmla="*/ 382613 w 382612"/>
                <a:gd name="csY9" fmla="*/ 63 h 149859"/>
                <a:gd name="csX10" fmla="*/ 359753 w 382612"/>
                <a:gd name="csY10" fmla="*/ 63 h 149859"/>
                <a:gd name="csX11" fmla="*/ 20536 w 382612"/>
                <a:gd name="csY11" fmla="*/ 18415 h 149859"/>
                <a:gd name="csX12" fmla="*/ 25 w 382612"/>
                <a:gd name="csY12" fmla="*/ 75628 h 149859"/>
                <a:gd name="csX13" fmla="*/ 5042 w 382612"/>
                <a:gd name="csY13" fmla="*/ 109855 h 149859"/>
                <a:gd name="csX14" fmla="*/ 20282 w 382612"/>
                <a:gd name="csY14" fmla="*/ 132651 h 149859"/>
                <a:gd name="csX15" fmla="*/ 46571 w 382612"/>
                <a:gd name="csY15" fmla="*/ 145542 h 149859"/>
                <a:gd name="csX16" fmla="*/ 85115 w 382612"/>
                <a:gd name="csY16" fmla="*/ 149542 h 149859"/>
                <a:gd name="csX17" fmla="*/ 177000 w 382612"/>
                <a:gd name="csY17" fmla="*/ 149542 h 149859"/>
                <a:gd name="csX18" fmla="*/ 177000 w 382612"/>
                <a:gd name="csY18" fmla="*/ 127190 h 149859"/>
                <a:gd name="csX19" fmla="*/ 86131 w 382612"/>
                <a:gd name="csY19" fmla="*/ 127190 h 149859"/>
                <a:gd name="csX20" fmla="*/ 38189 w 382612"/>
                <a:gd name="csY20" fmla="*/ 114490 h 149859"/>
                <a:gd name="csX21" fmla="*/ 23012 w 382612"/>
                <a:gd name="csY21" fmla="*/ 75374 h 149859"/>
                <a:gd name="csX22" fmla="*/ 38316 w 382612"/>
                <a:gd name="csY22" fmla="*/ 35941 h 149859"/>
                <a:gd name="csX23" fmla="*/ 86385 w 382612"/>
                <a:gd name="csY23" fmla="*/ 22606 h 149859"/>
                <a:gd name="csX24" fmla="*/ 177127 w 382612"/>
                <a:gd name="csY24" fmla="*/ 22606 h 149859"/>
                <a:gd name="csX25" fmla="*/ 177127 w 382612"/>
                <a:gd name="csY25" fmla="*/ 0 h 149859"/>
                <a:gd name="csX26" fmla="*/ 85369 w 382612"/>
                <a:gd name="csY26" fmla="*/ 0 h 149859"/>
                <a:gd name="csX27" fmla="*/ 20599 w 382612"/>
                <a:gd name="csY27" fmla="*/ 18415 h 1498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82612" h="149859">
                  <a:moveTo>
                    <a:pt x="359753" y="63"/>
                  </a:moveTo>
                  <a:lnTo>
                    <a:pt x="359753" y="63817"/>
                  </a:lnTo>
                  <a:lnTo>
                    <a:pt x="205638" y="63690"/>
                  </a:lnTo>
                  <a:lnTo>
                    <a:pt x="205638" y="149859"/>
                  </a:lnTo>
                  <a:lnTo>
                    <a:pt x="228371" y="149859"/>
                  </a:lnTo>
                  <a:lnTo>
                    <a:pt x="228371" y="86296"/>
                  </a:lnTo>
                  <a:lnTo>
                    <a:pt x="359753" y="86296"/>
                  </a:lnTo>
                  <a:lnTo>
                    <a:pt x="359753" y="149859"/>
                  </a:lnTo>
                  <a:lnTo>
                    <a:pt x="382613" y="149859"/>
                  </a:lnTo>
                  <a:lnTo>
                    <a:pt x="382613" y="63"/>
                  </a:lnTo>
                  <a:lnTo>
                    <a:pt x="359753" y="63"/>
                  </a:lnTo>
                  <a:close/>
                  <a:moveTo>
                    <a:pt x="20536" y="18415"/>
                  </a:moveTo>
                  <a:cubicBezTo>
                    <a:pt x="6947" y="30607"/>
                    <a:pt x="25" y="49847"/>
                    <a:pt x="25" y="75628"/>
                  </a:cubicBezTo>
                  <a:cubicBezTo>
                    <a:pt x="-229" y="87249"/>
                    <a:pt x="1422" y="98806"/>
                    <a:pt x="5042" y="109855"/>
                  </a:cubicBezTo>
                  <a:cubicBezTo>
                    <a:pt x="8026" y="118682"/>
                    <a:pt x="13233" y="126555"/>
                    <a:pt x="20282" y="132651"/>
                  </a:cubicBezTo>
                  <a:cubicBezTo>
                    <a:pt x="27902" y="138938"/>
                    <a:pt x="36919" y="143320"/>
                    <a:pt x="46571" y="145542"/>
                  </a:cubicBezTo>
                  <a:cubicBezTo>
                    <a:pt x="59207" y="148463"/>
                    <a:pt x="72161" y="149797"/>
                    <a:pt x="85115" y="149542"/>
                  </a:cubicBezTo>
                  <a:lnTo>
                    <a:pt x="177000" y="149542"/>
                  </a:lnTo>
                  <a:lnTo>
                    <a:pt x="177000" y="127190"/>
                  </a:lnTo>
                  <a:lnTo>
                    <a:pt x="86131" y="127190"/>
                  </a:lnTo>
                  <a:cubicBezTo>
                    <a:pt x="64351" y="127190"/>
                    <a:pt x="48158" y="122936"/>
                    <a:pt x="38189" y="114490"/>
                  </a:cubicBezTo>
                  <a:cubicBezTo>
                    <a:pt x="28219" y="106045"/>
                    <a:pt x="23012" y="92837"/>
                    <a:pt x="23012" y="75374"/>
                  </a:cubicBezTo>
                  <a:cubicBezTo>
                    <a:pt x="23012" y="57912"/>
                    <a:pt x="28156" y="44767"/>
                    <a:pt x="38316" y="35941"/>
                  </a:cubicBezTo>
                  <a:cubicBezTo>
                    <a:pt x="48476" y="27114"/>
                    <a:pt x="64541" y="22606"/>
                    <a:pt x="86385" y="22606"/>
                  </a:cubicBezTo>
                  <a:lnTo>
                    <a:pt x="177127" y="22606"/>
                  </a:lnTo>
                  <a:lnTo>
                    <a:pt x="177127" y="0"/>
                  </a:lnTo>
                  <a:lnTo>
                    <a:pt x="85369" y="0"/>
                  </a:lnTo>
                  <a:cubicBezTo>
                    <a:pt x="56032" y="0"/>
                    <a:pt x="34252" y="6159"/>
                    <a:pt x="20599" y="18415"/>
                  </a:cubicBezTo>
                </a:path>
              </a:pathLst>
            </a:custGeom>
            <a:solidFill>
              <a:srgbClr val="55937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54D8ADB-5E34-FCD4-9AC4-2B4C86AE4A89}"/>
                </a:ext>
              </a:extLst>
            </p:cNvPr>
            <p:cNvSpPr/>
            <p:nvPr/>
          </p:nvSpPr>
          <p:spPr>
            <a:xfrm>
              <a:off x="13617036" y="6401434"/>
              <a:ext cx="177228" cy="149669"/>
            </a:xfrm>
            <a:custGeom>
              <a:avLst/>
              <a:gdLst>
                <a:gd name="csX0" fmla="*/ 0 w 177228"/>
                <a:gd name="csY0" fmla="*/ 127191 h 149669"/>
                <a:gd name="csX1" fmla="*/ 177229 w 177228"/>
                <a:gd name="csY1" fmla="*/ 127191 h 149669"/>
                <a:gd name="csX2" fmla="*/ 177229 w 177228"/>
                <a:gd name="csY2" fmla="*/ 149670 h 149669"/>
                <a:gd name="csX3" fmla="*/ 0 w 177228"/>
                <a:gd name="csY3" fmla="*/ 149670 h 149669"/>
                <a:gd name="csX4" fmla="*/ 0 w 177228"/>
                <a:gd name="csY4" fmla="*/ 127191 h 149669"/>
                <a:gd name="csX5" fmla="*/ 0 w 177228"/>
                <a:gd name="csY5" fmla="*/ 63564 h 149669"/>
                <a:gd name="csX6" fmla="*/ 177229 w 177228"/>
                <a:gd name="csY6" fmla="*/ 63564 h 149669"/>
                <a:gd name="csX7" fmla="*/ 177229 w 177228"/>
                <a:gd name="csY7" fmla="*/ 86106 h 149669"/>
                <a:gd name="csX8" fmla="*/ 0 w 177228"/>
                <a:gd name="csY8" fmla="*/ 86106 h 149669"/>
                <a:gd name="csX9" fmla="*/ 0 w 177228"/>
                <a:gd name="csY9" fmla="*/ 63564 h 149669"/>
                <a:gd name="csX10" fmla="*/ 51371 w 177228"/>
                <a:gd name="csY10" fmla="*/ 0 h 149669"/>
                <a:gd name="csX11" fmla="*/ 177165 w 177228"/>
                <a:gd name="csY11" fmla="*/ 0 h 149669"/>
                <a:gd name="csX12" fmla="*/ 177165 w 177228"/>
                <a:gd name="csY12" fmla="*/ 22543 h 149669"/>
                <a:gd name="csX13" fmla="*/ 51371 w 177228"/>
                <a:gd name="csY13" fmla="*/ 22543 h 149669"/>
                <a:gd name="csX14" fmla="*/ 51371 w 177228"/>
                <a:gd name="csY14" fmla="*/ 0 h 149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7228" h="149669">
                  <a:moveTo>
                    <a:pt x="0" y="127191"/>
                  </a:moveTo>
                  <a:lnTo>
                    <a:pt x="177229" y="127191"/>
                  </a:lnTo>
                  <a:lnTo>
                    <a:pt x="177229" y="149670"/>
                  </a:lnTo>
                  <a:lnTo>
                    <a:pt x="0" y="149670"/>
                  </a:lnTo>
                  <a:lnTo>
                    <a:pt x="0" y="127191"/>
                  </a:lnTo>
                  <a:close/>
                  <a:moveTo>
                    <a:pt x="0" y="63564"/>
                  </a:moveTo>
                  <a:lnTo>
                    <a:pt x="177229" y="63564"/>
                  </a:lnTo>
                  <a:lnTo>
                    <a:pt x="177229" y="86106"/>
                  </a:lnTo>
                  <a:lnTo>
                    <a:pt x="0" y="86106"/>
                  </a:lnTo>
                  <a:lnTo>
                    <a:pt x="0" y="63564"/>
                  </a:lnTo>
                  <a:close/>
                  <a:moveTo>
                    <a:pt x="51371" y="0"/>
                  </a:moveTo>
                  <a:lnTo>
                    <a:pt x="177165" y="0"/>
                  </a:lnTo>
                  <a:lnTo>
                    <a:pt x="177165" y="22543"/>
                  </a:lnTo>
                  <a:lnTo>
                    <a:pt x="51371" y="22543"/>
                  </a:lnTo>
                  <a:lnTo>
                    <a:pt x="51371" y="0"/>
                  </a:lnTo>
                  <a:close/>
                </a:path>
              </a:pathLst>
            </a:custGeom>
            <a:solidFill>
              <a:srgbClr val="55937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CA7DE46-55F5-7148-4834-5D228A4D84FA}"/>
                </a:ext>
              </a:extLst>
            </p:cNvPr>
            <p:cNvSpPr/>
            <p:nvPr/>
          </p:nvSpPr>
          <p:spPr>
            <a:xfrm>
              <a:off x="13462731" y="6401371"/>
              <a:ext cx="176974" cy="149733"/>
            </a:xfrm>
            <a:custGeom>
              <a:avLst/>
              <a:gdLst>
                <a:gd name="csX0" fmla="*/ 64 w 176974"/>
                <a:gd name="csY0" fmla="*/ 22542 h 149733"/>
                <a:gd name="csX1" fmla="*/ 77153 w 176974"/>
                <a:gd name="csY1" fmla="*/ 22542 h 149733"/>
                <a:gd name="csX2" fmla="*/ 77153 w 176974"/>
                <a:gd name="csY2" fmla="*/ 149733 h 149733"/>
                <a:gd name="csX3" fmla="*/ 99886 w 176974"/>
                <a:gd name="csY3" fmla="*/ 149733 h 149733"/>
                <a:gd name="csX4" fmla="*/ 99886 w 176974"/>
                <a:gd name="csY4" fmla="*/ 22542 h 149733"/>
                <a:gd name="csX5" fmla="*/ 176975 w 176974"/>
                <a:gd name="csY5" fmla="*/ 22542 h 149733"/>
                <a:gd name="csX6" fmla="*/ 176975 w 176974"/>
                <a:gd name="csY6" fmla="*/ 0 h 149733"/>
                <a:gd name="csX7" fmla="*/ 0 w 176974"/>
                <a:gd name="csY7" fmla="*/ 0 h 149733"/>
                <a:gd name="csX8" fmla="*/ 0 w 176974"/>
                <a:gd name="csY8" fmla="*/ 22542 h 149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76974" h="149733">
                  <a:moveTo>
                    <a:pt x="64" y="22542"/>
                  </a:moveTo>
                  <a:lnTo>
                    <a:pt x="77153" y="22542"/>
                  </a:lnTo>
                  <a:lnTo>
                    <a:pt x="77153" y="149733"/>
                  </a:lnTo>
                  <a:lnTo>
                    <a:pt x="99886" y="149733"/>
                  </a:lnTo>
                  <a:lnTo>
                    <a:pt x="99886" y="22542"/>
                  </a:lnTo>
                  <a:lnTo>
                    <a:pt x="176975" y="22542"/>
                  </a:lnTo>
                  <a:lnTo>
                    <a:pt x="176975" y="0"/>
                  </a:lnTo>
                  <a:lnTo>
                    <a:pt x="0" y="0"/>
                  </a:lnTo>
                  <a:lnTo>
                    <a:pt x="0" y="22542"/>
                  </a:lnTo>
                  <a:close/>
                </a:path>
              </a:pathLst>
            </a:custGeom>
            <a:solidFill>
              <a:srgbClr val="C0CA51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DCDD4C7-E55F-41BC-65B8-7E4433C6996E}"/>
                </a:ext>
              </a:extLst>
            </p:cNvPr>
            <p:cNvSpPr/>
            <p:nvPr/>
          </p:nvSpPr>
          <p:spPr>
            <a:xfrm>
              <a:off x="13308300" y="6401371"/>
              <a:ext cx="177228" cy="149733"/>
            </a:xfrm>
            <a:custGeom>
              <a:avLst/>
              <a:gdLst>
                <a:gd name="csX0" fmla="*/ 154496 w 177228"/>
                <a:gd name="csY0" fmla="*/ 117475 h 149733"/>
                <a:gd name="csX1" fmla="*/ 23813 w 177228"/>
                <a:gd name="csY1" fmla="*/ 0 h 149733"/>
                <a:gd name="csX2" fmla="*/ 0 w 177228"/>
                <a:gd name="csY2" fmla="*/ 0 h 149733"/>
                <a:gd name="csX3" fmla="*/ 0 w 177228"/>
                <a:gd name="csY3" fmla="*/ 149733 h 149733"/>
                <a:gd name="csX4" fmla="*/ 22733 w 177228"/>
                <a:gd name="csY4" fmla="*/ 149733 h 149733"/>
                <a:gd name="csX5" fmla="*/ 22733 w 177228"/>
                <a:gd name="csY5" fmla="*/ 30797 h 149733"/>
                <a:gd name="csX6" fmla="*/ 155257 w 177228"/>
                <a:gd name="csY6" fmla="*/ 149733 h 149733"/>
                <a:gd name="csX7" fmla="*/ 177229 w 177228"/>
                <a:gd name="csY7" fmla="*/ 149733 h 149733"/>
                <a:gd name="csX8" fmla="*/ 177229 w 177228"/>
                <a:gd name="csY8" fmla="*/ 51244 h 149733"/>
                <a:gd name="csX9" fmla="*/ 154496 w 177228"/>
                <a:gd name="csY9" fmla="*/ 51244 h 149733"/>
                <a:gd name="csX10" fmla="*/ 154496 w 177228"/>
                <a:gd name="csY10" fmla="*/ 117538 h 149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77228" h="149733">
                  <a:moveTo>
                    <a:pt x="154496" y="117475"/>
                  </a:moveTo>
                  <a:lnTo>
                    <a:pt x="23813" y="0"/>
                  </a:lnTo>
                  <a:lnTo>
                    <a:pt x="0" y="0"/>
                  </a:lnTo>
                  <a:lnTo>
                    <a:pt x="0" y="149733"/>
                  </a:lnTo>
                  <a:lnTo>
                    <a:pt x="22733" y="149733"/>
                  </a:lnTo>
                  <a:lnTo>
                    <a:pt x="22733" y="30797"/>
                  </a:lnTo>
                  <a:lnTo>
                    <a:pt x="155257" y="149733"/>
                  </a:lnTo>
                  <a:lnTo>
                    <a:pt x="177229" y="149733"/>
                  </a:lnTo>
                  <a:lnTo>
                    <a:pt x="177229" y="51244"/>
                  </a:lnTo>
                  <a:lnTo>
                    <a:pt x="154496" y="51244"/>
                  </a:lnTo>
                  <a:lnTo>
                    <a:pt x="154496" y="117538"/>
                  </a:lnTo>
                  <a:close/>
                </a:path>
              </a:pathLst>
            </a:custGeom>
            <a:solidFill>
              <a:srgbClr val="C0CA51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5F3C9DF-5392-D56A-6646-68008C2EBA9C}"/>
                </a:ext>
              </a:extLst>
            </p:cNvPr>
            <p:cNvSpPr/>
            <p:nvPr/>
          </p:nvSpPr>
          <p:spPr>
            <a:xfrm>
              <a:off x="12843607" y="6401424"/>
              <a:ext cx="436015" cy="149818"/>
            </a:xfrm>
            <a:custGeom>
              <a:avLst/>
              <a:gdLst>
                <a:gd name="csX0" fmla="*/ 350774 w 436015"/>
                <a:gd name="csY0" fmla="*/ 11 h 149818"/>
                <a:gd name="csX1" fmla="*/ 342392 w 436015"/>
                <a:gd name="csY1" fmla="*/ 11 h 149818"/>
                <a:gd name="csX2" fmla="*/ 277622 w 436015"/>
                <a:gd name="csY2" fmla="*/ 18426 h 149818"/>
                <a:gd name="csX3" fmla="*/ 257048 w 436015"/>
                <a:gd name="csY3" fmla="*/ 75639 h 149818"/>
                <a:gd name="csX4" fmla="*/ 262064 w 436015"/>
                <a:gd name="csY4" fmla="*/ 109866 h 149818"/>
                <a:gd name="csX5" fmla="*/ 277305 w 436015"/>
                <a:gd name="csY5" fmla="*/ 132662 h 149818"/>
                <a:gd name="csX6" fmla="*/ 303594 w 436015"/>
                <a:gd name="csY6" fmla="*/ 145616 h 149818"/>
                <a:gd name="csX7" fmla="*/ 342138 w 436015"/>
                <a:gd name="csY7" fmla="*/ 149617 h 149818"/>
                <a:gd name="csX8" fmla="*/ 351028 w 436015"/>
                <a:gd name="csY8" fmla="*/ 149617 h 149818"/>
                <a:gd name="csX9" fmla="*/ 389445 w 436015"/>
                <a:gd name="csY9" fmla="*/ 145616 h 149818"/>
                <a:gd name="csX10" fmla="*/ 415798 w 436015"/>
                <a:gd name="csY10" fmla="*/ 132726 h 149818"/>
                <a:gd name="csX11" fmla="*/ 430975 w 436015"/>
                <a:gd name="csY11" fmla="*/ 109866 h 149818"/>
                <a:gd name="csX12" fmla="*/ 435991 w 436015"/>
                <a:gd name="csY12" fmla="*/ 75576 h 149818"/>
                <a:gd name="csX13" fmla="*/ 415353 w 436015"/>
                <a:gd name="csY13" fmla="*/ 18362 h 149818"/>
                <a:gd name="csX14" fmla="*/ 350711 w 436015"/>
                <a:gd name="csY14" fmla="*/ 11 h 149818"/>
                <a:gd name="csX15" fmla="*/ 397891 w 436015"/>
                <a:gd name="csY15" fmla="*/ 114628 h 149818"/>
                <a:gd name="csX16" fmla="*/ 349948 w 436015"/>
                <a:gd name="csY16" fmla="*/ 127201 h 149818"/>
                <a:gd name="csX17" fmla="*/ 343090 w 436015"/>
                <a:gd name="csY17" fmla="*/ 127201 h 149818"/>
                <a:gd name="csX18" fmla="*/ 295148 w 436015"/>
                <a:gd name="csY18" fmla="*/ 114501 h 149818"/>
                <a:gd name="csX19" fmla="*/ 279971 w 436015"/>
                <a:gd name="csY19" fmla="*/ 75385 h 149818"/>
                <a:gd name="csX20" fmla="*/ 295212 w 436015"/>
                <a:gd name="csY20" fmla="*/ 35888 h 149818"/>
                <a:gd name="csX21" fmla="*/ 343281 w 436015"/>
                <a:gd name="csY21" fmla="*/ 22553 h 149818"/>
                <a:gd name="csX22" fmla="*/ 350647 w 436015"/>
                <a:gd name="csY22" fmla="*/ 22553 h 149818"/>
                <a:gd name="csX23" fmla="*/ 397764 w 436015"/>
                <a:gd name="csY23" fmla="*/ 36269 h 149818"/>
                <a:gd name="csX24" fmla="*/ 412877 w 436015"/>
                <a:gd name="csY24" fmla="*/ 75639 h 149818"/>
                <a:gd name="csX25" fmla="*/ 397700 w 436015"/>
                <a:gd name="csY25" fmla="*/ 114692 h 149818"/>
                <a:gd name="csX26" fmla="*/ 205867 w 436015"/>
                <a:gd name="csY26" fmla="*/ 11 h 149818"/>
                <a:gd name="csX27" fmla="*/ 228663 w 436015"/>
                <a:gd name="csY27" fmla="*/ 11 h 149818"/>
                <a:gd name="csX28" fmla="*/ 228663 w 436015"/>
                <a:gd name="csY28" fmla="*/ 149807 h 149818"/>
                <a:gd name="csX29" fmla="*/ 205867 w 436015"/>
                <a:gd name="csY29" fmla="*/ 149807 h 149818"/>
                <a:gd name="csX30" fmla="*/ 205867 w 436015"/>
                <a:gd name="csY30" fmla="*/ 11 h 149818"/>
                <a:gd name="csX31" fmla="*/ 167005 w 436015"/>
                <a:gd name="csY31" fmla="*/ 10806 h 149818"/>
                <a:gd name="csX32" fmla="*/ 153924 w 436015"/>
                <a:gd name="csY32" fmla="*/ 2932 h 149818"/>
                <a:gd name="csX33" fmla="*/ 134938 w 436015"/>
                <a:gd name="csY33" fmla="*/ 11 h 149818"/>
                <a:gd name="csX34" fmla="*/ 0 w 436015"/>
                <a:gd name="csY34" fmla="*/ 11 h 149818"/>
                <a:gd name="csX35" fmla="*/ 0 w 436015"/>
                <a:gd name="csY35" fmla="*/ 22553 h 149818"/>
                <a:gd name="csX36" fmla="*/ 134938 w 436015"/>
                <a:gd name="csY36" fmla="*/ 22553 h 149818"/>
                <a:gd name="csX37" fmla="*/ 149225 w 436015"/>
                <a:gd name="csY37" fmla="*/ 27633 h 149818"/>
                <a:gd name="csX38" fmla="*/ 154495 w 436015"/>
                <a:gd name="csY38" fmla="*/ 42937 h 149818"/>
                <a:gd name="csX39" fmla="*/ 149225 w 436015"/>
                <a:gd name="csY39" fmla="*/ 58431 h 149818"/>
                <a:gd name="csX40" fmla="*/ 134938 w 436015"/>
                <a:gd name="csY40" fmla="*/ 63765 h 149818"/>
                <a:gd name="csX41" fmla="*/ 22796 w 436015"/>
                <a:gd name="csY41" fmla="*/ 63765 h 149818"/>
                <a:gd name="csX42" fmla="*/ 22796 w 436015"/>
                <a:gd name="csY42" fmla="*/ 63638 h 149818"/>
                <a:gd name="csX43" fmla="*/ 0 w 436015"/>
                <a:gd name="csY43" fmla="*/ 63638 h 149818"/>
                <a:gd name="csX44" fmla="*/ 0 w 436015"/>
                <a:gd name="csY44" fmla="*/ 149807 h 149818"/>
                <a:gd name="csX45" fmla="*/ 134938 w 436015"/>
                <a:gd name="csY45" fmla="*/ 149807 h 149818"/>
                <a:gd name="csX46" fmla="*/ 154178 w 436015"/>
                <a:gd name="csY46" fmla="*/ 146886 h 149818"/>
                <a:gd name="csX47" fmla="*/ 167259 w 436015"/>
                <a:gd name="csY47" fmla="*/ 139012 h 149818"/>
                <a:gd name="csX48" fmla="*/ 174816 w 436015"/>
                <a:gd name="csY48" fmla="*/ 127456 h 149818"/>
                <a:gd name="csX49" fmla="*/ 177292 w 436015"/>
                <a:gd name="csY49" fmla="*/ 112977 h 149818"/>
                <a:gd name="csX50" fmla="*/ 177292 w 436015"/>
                <a:gd name="csY50" fmla="*/ 100023 h 149818"/>
                <a:gd name="csX51" fmla="*/ 152591 w 436015"/>
                <a:gd name="csY51" fmla="*/ 75385 h 149818"/>
                <a:gd name="csX52" fmla="*/ 152082 w 436015"/>
                <a:gd name="csY52" fmla="*/ 74877 h 149818"/>
                <a:gd name="csX53" fmla="*/ 152591 w 436015"/>
                <a:gd name="csY53" fmla="*/ 74369 h 149818"/>
                <a:gd name="csX54" fmla="*/ 177292 w 436015"/>
                <a:gd name="csY54" fmla="*/ 49668 h 149818"/>
                <a:gd name="csX55" fmla="*/ 177292 w 436015"/>
                <a:gd name="csY55" fmla="*/ 36841 h 149818"/>
                <a:gd name="csX56" fmla="*/ 174688 w 436015"/>
                <a:gd name="csY56" fmla="*/ 22490 h 149818"/>
                <a:gd name="csX57" fmla="*/ 167005 w 436015"/>
                <a:gd name="csY57" fmla="*/ 10806 h 149818"/>
                <a:gd name="csX58" fmla="*/ 154495 w 436015"/>
                <a:gd name="csY58" fmla="*/ 106818 h 149818"/>
                <a:gd name="csX59" fmla="*/ 149225 w 436015"/>
                <a:gd name="csY59" fmla="*/ 122121 h 149818"/>
                <a:gd name="csX60" fmla="*/ 134938 w 436015"/>
                <a:gd name="csY60" fmla="*/ 127201 h 149818"/>
                <a:gd name="csX61" fmla="*/ 31750 w 436015"/>
                <a:gd name="csY61" fmla="*/ 127201 h 149818"/>
                <a:gd name="csX62" fmla="*/ 31750 w 436015"/>
                <a:gd name="csY62" fmla="*/ 127328 h 149818"/>
                <a:gd name="csX63" fmla="*/ 22796 w 436015"/>
                <a:gd name="csY63" fmla="*/ 127328 h 149818"/>
                <a:gd name="csX64" fmla="*/ 22796 w 436015"/>
                <a:gd name="csY64" fmla="*/ 86117 h 149818"/>
                <a:gd name="csX65" fmla="*/ 31750 w 436015"/>
                <a:gd name="csY65" fmla="*/ 86117 h 149818"/>
                <a:gd name="csX66" fmla="*/ 31750 w 436015"/>
                <a:gd name="csY66" fmla="*/ 86244 h 149818"/>
                <a:gd name="csX67" fmla="*/ 137604 w 436015"/>
                <a:gd name="csY67" fmla="*/ 86244 h 149818"/>
                <a:gd name="csX68" fmla="*/ 154495 w 436015"/>
                <a:gd name="csY68" fmla="*/ 106882 h 149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436015" h="149818">
                  <a:moveTo>
                    <a:pt x="350774" y="11"/>
                  </a:moveTo>
                  <a:lnTo>
                    <a:pt x="342392" y="11"/>
                  </a:lnTo>
                  <a:cubicBezTo>
                    <a:pt x="313055" y="11"/>
                    <a:pt x="291211" y="6170"/>
                    <a:pt x="277622" y="18426"/>
                  </a:cubicBezTo>
                  <a:cubicBezTo>
                    <a:pt x="264033" y="30618"/>
                    <a:pt x="257048" y="49858"/>
                    <a:pt x="257048" y="75639"/>
                  </a:cubicBezTo>
                  <a:cubicBezTo>
                    <a:pt x="256794" y="87260"/>
                    <a:pt x="258509" y="98817"/>
                    <a:pt x="262064" y="109866"/>
                  </a:cubicBezTo>
                  <a:cubicBezTo>
                    <a:pt x="265049" y="118692"/>
                    <a:pt x="270320" y="126566"/>
                    <a:pt x="277305" y="132662"/>
                  </a:cubicBezTo>
                  <a:cubicBezTo>
                    <a:pt x="284924" y="138949"/>
                    <a:pt x="293942" y="143394"/>
                    <a:pt x="303594" y="145616"/>
                  </a:cubicBezTo>
                  <a:cubicBezTo>
                    <a:pt x="316230" y="148537"/>
                    <a:pt x="329184" y="149870"/>
                    <a:pt x="342138" y="149617"/>
                  </a:cubicBezTo>
                  <a:lnTo>
                    <a:pt x="351028" y="149617"/>
                  </a:lnTo>
                  <a:cubicBezTo>
                    <a:pt x="363982" y="149870"/>
                    <a:pt x="376873" y="148474"/>
                    <a:pt x="389445" y="145616"/>
                  </a:cubicBezTo>
                  <a:cubicBezTo>
                    <a:pt x="399098" y="143394"/>
                    <a:pt x="408178" y="138949"/>
                    <a:pt x="415798" y="132726"/>
                  </a:cubicBezTo>
                  <a:cubicBezTo>
                    <a:pt x="422783" y="126566"/>
                    <a:pt x="427990" y="118692"/>
                    <a:pt x="430975" y="109866"/>
                  </a:cubicBezTo>
                  <a:cubicBezTo>
                    <a:pt x="434531" y="98817"/>
                    <a:pt x="436245" y="87196"/>
                    <a:pt x="435991" y="75576"/>
                  </a:cubicBezTo>
                  <a:cubicBezTo>
                    <a:pt x="435991" y="49795"/>
                    <a:pt x="429070" y="30491"/>
                    <a:pt x="415353" y="18362"/>
                  </a:cubicBezTo>
                  <a:cubicBezTo>
                    <a:pt x="401637" y="6234"/>
                    <a:pt x="379857" y="11"/>
                    <a:pt x="350711" y="11"/>
                  </a:cubicBezTo>
                  <a:moveTo>
                    <a:pt x="397891" y="114628"/>
                  </a:moveTo>
                  <a:cubicBezTo>
                    <a:pt x="387922" y="122946"/>
                    <a:pt x="371792" y="127201"/>
                    <a:pt x="349948" y="127201"/>
                  </a:cubicBezTo>
                  <a:lnTo>
                    <a:pt x="343090" y="127201"/>
                  </a:lnTo>
                  <a:cubicBezTo>
                    <a:pt x="321310" y="127201"/>
                    <a:pt x="305117" y="122946"/>
                    <a:pt x="295148" y="114501"/>
                  </a:cubicBezTo>
                  <a:cubicBezTo>
                    <a:pt x="285178" y="106056"/>
                    <a:pt x="279971" y="92848"/>
                    <a:pt x="279971" y="75385"/>
                  </a:cubicBezTo>
                  <a:cubicBezTo>
                    <a:pt x="279971" y="57923"/>
                    <a:pt x="285115" y="44778"/>
                    <a:pt x="295212" y="35888"/>
                  </a:cubicBezTo>
                  <a:cubicBezTo>
                    <a:pt x="305308" y="26998"/>
                    <a:pt x="321437" y="22553"/>
                    <a:pt x="343281" y="22553"/>
                  </a:cubicBezTo>
                  <a:lnTo>
                    <a:pt x="350647" y="22553"/>
                  </a:lnTo>
                  <a:cubicBezTo>
                    <a:pt x="371983" y="22744"/>
                    <a:pt x="387795" y="27379"/>
                    <a:pt x="397764" y="36269"/>
                  </a:cubicBezTo>
                  <a:cubicBezTo>
                    <a:pt x="407734" y="45223"/>
                    <a:pt x="412877" y="58494"/>
                    <a:pt x="412877" y="75639"/>
                  </a:cubicBezTo>
                  <a:cubicBezTo>
                    <a:pt x="412877" y="93165"/>
                    <a:pt x="407797" y="106246"/>
                    <a:pt x="397700" y="114692"/>
                  </a:cubicBezTo>
                  <a:moveTo>
                    <a:pt x="205867" y="11"/>
                  </a:moveTo>
                  <a:lnTo>
                    <a:pt x="228663" y="11"/>
                  </a:lnTo>
                  <a:lnTo>
                    <a:pt x="228663" y="149807"/>
                  </a:lnTo>
                  <a:lnTo>
                    <a:pt x="205867" y="149807"/>
                  </a:lnTo>
                  <a:lnTo>
                    <a:pt x="205867" y="11"/>
                  </a:lnTo>
                  <a:close/>
                  <a:moveTo>
                    <a:pt x="167005" y="10806"/>
                  </a:moveTo>
                  <a:cubicBezTo>
                    <a:pt x="163259" y="7313"/>
                    <a:pt x="158813" y="4583"/>
                    <a:pt x="153924" y="2932"/>
                  </a:cubicBezTo>
                  <a:cubicBezTo>
                    <a:pt x="147828" y="900"/>
                    <a:pt x="141414" y="-116"/>
                    <a:pt x="134938" y="11"/>
                  </a:cubicBezTo>
                  <a:lnTo>
                    <a:pt x="0" y="11"/>
                  </a:lnTo>
                  <a:lnTo>
                    <a:pt x="0" y="22553"/>
                  </a:lnTo>
                  <a:lnTo>
                    <a:pt x="134938" y="22553"/>
                  </a:lnTo>
                  <a:cubicBezTo>
                    <a:pt x="140145" y="22299"/>
                    <a:pt x="145288" y="24077"/>
                    <a:pt x="149225" y="27633"/>
                  </a:cubicBezTo>
                  <a:cubicBezTo>
                    <a:pt x="153035" y="31761"/>
                    <a:pt x="154940" y="37285"/>
                    <a:pt x="154495" y="42937"/>
                  </a:cubicBezTo>
                  <a:cubicBezTo>
                    <a:pt x="154877" y="48588"/>
                    <a:pt x="152971" y="54176"/>
                    <a:pt x="149225" y="58431"/>
                  </a:cubicBezTo>
                  <a:cubicBezTo>
                    <a:pt x="145415" y="62114"/>
                    <a:pt x="140208" y="64019"/>
                    <a:pt x="134938" y="63765"/>
                  </a:cubicBezTo>
                  <a:lnTo>
                    <a:pt x="22796" y="63765"/>
                  </a:lnTo>
                  <a:lnTo>
                    <a:pt x="22796" y="63638"/>
                  </a:lnTo>
                  <a:lnTo>
                    <a:pt x="0" y="63638"/>
                  </a:lnTo>
                  <a:lnTo>
                    <a:pt x="0" y="149807"/>
                  </a:lnTo>
                  <a:lnTo>
                    <a:pt x="134938" y="149807"/>
                  </a:lnTo>
                  <a:cubicBezTo>
                    <a:pt x="141478" y="149934"/>
                    <a:pt x="147955" y="148982"/>
                    <a:pt x="154178" y="146886"/>
                  </a:cubicBezTo>
                  <a:cubicBezTo>
                    <a:pt x="159067" y="145171"/>
                    <a:pt x="163513" y="142505"/>
                    <a:pt x="167259" y="139012"/>
                  </a:cubicBezTo>
                  <a:cubicBezTo>
                    <a:pt x="170624" y="135774"/>
                    <a:pt x="173228" y="131837"/>
                    <a:pt x="174816" y="127456"/>
                  </a:cubicBezTo>
                  <a:cubicBezTo>
                    <a:pt x="176467" y="122819"/>
                    <a:pt x="177292" y="117867"/>
                    <a:pt x="177292" y="112977"/>
                  </a:cubicBezTo>
                  <a:lnTo>
                    <a:pt x="177292" y="100023"/>
                  </a:lnTo>
                  <a:cubicBezTo>
                    <a:pt x="177292" y="84910"/>
                    <a:pt x="159449" y="75385"/>
                    <a:pt x="152591" y="75385"/>
                  </a:cubicBezTo>
                  <a:cubicBezTo>
                    <a:pt x="152336" y="75385"/>
                    <a:pt x="152082" y="75131"/>
                    <a:pt x="152082" y="74877"/>
                  </a:cubicBezTo>
                  <a:cubicBezTo>
                    <a:pt x="152082" y="74623"/>
                    <a:pt x="152336" y="74369"/>
                    <a:pt x="152591" y="74369"/>
                  </a:cubicBezTo>
                  <a:cubicBezTo>
                    <a:pt x="159449" y="74369"/>
                    <a:pt x="177292" y="64844"/>
                    <a:pt x="177292" y="49668"/>
                  </a:cubicBezTo>
                  <a:lnTo>
                    <a:pt x="177292" y="36841"/>
                  </a:lnTo>
                  <a:cubicBezTo>
                    <a:pt x="177292" y="31951"/>
                    <a:pt x="176467" y="27062"/>
                    <a:pt x="174688" y="22490"/>
                  </a:cubicBezTo>
                  <a:cubicBezTo>
                    <a:pt x="173038" y="18045"/>
                    <a:pt x="170434" y="14108"/>
                    <a:pt x="167005" y="10806"/>
                  </a:cubicBezTo>
                  <a:moveTo>
                    <a:pt x="154495" y="106818"/>
                  </a:moveTo>
                  <a:cubicBezTo>
                    <a:pt x="154940" y="112406"/>
                    <a:pt x="153035" y="117931"/>
                    <a:pt x="149225" y="122121"/>
                  </a:cubicBezTo>
                  <a:cubicBezTo>
                    <a:pt x="145352" y="125614"/>
                    <a:pt x="140208" y="127456"/>
                    <a:pt x="134938" y="127201"/>
                  </a:cubicBezTo>
                  <a:lnTo>
                    <a:pt x="31750" y="127201"/>
                  </a:lnTo>
                  <a:lnTo>
                    <a:pt x="31750" y="127328"/>
                  </a:lnTo>
                  <a:lnTo>
                    <a:pt x="22796" y="127328"/>
                  </a:lnTo>
                  <a:lnTo>
                    <a:pt x="22796" y="86117"/>
                  </a:lnTo>
                  <a:lnTo>
                    <a:pt x="31750" y="86117"/>
                  </a:lnTo>
                  <a:lnTo>
                    <a:pt x="31750" y="86244"/>
                  </a:lnTo>
                  <a:lnTo>
                    <a:pt x="137604" y="86244"/>
                  </a:lnTo>
                  <a:cubicBezTo>
                    <a:pt x="148844" y="87323"/>
                    <a:pt x="154495" y="94245"/>
                    <a:pt x="154495" y="106882"/>
                  </a:cubicBezTo>
                </a:path>
              </a:pathLst>
            </a:custGeom>
            <a:solidFill>
              <a:srgbClr val="55937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aphic 29">
            <a:extLst>
              <a:ext uri="{FF2B5EF4-FFF2-40B4-BE49-F238E27FC236}">
                <a16:creationId xmlns:a16="http://schemas.microsoft.com/office/drawing/2014/main" id="{FA5A6A3F-7C54-53C8-BBB2-D7BA8F98B577}"/>
              </a:ext>
            </a:extLst>
          </p:cNvPr>
          <p:cNvGrpSpPr/>
          <p:nvPr userDrawn="1"/>
        </p:nvGrpSpPr>
        <p:grpSpPr>
          <a:xfrm>
            <a:off x="4359827" y="6128393"/>
            <a:ext cx="2494998" cy="343434"/>
            <a:chOff x="22327649" y="6337109"/>
            <a:chExt cx="1753933" cy="241427"/>
          </a:xfrm>
        </p:grpSpPr>
        <p:grpSp>
          <p:nvGrpSpPr>
            <p:cNvPr id="17" name="Graphic 29">
              <a:extLst>
                <a:ext uri="{FF2B5EF4-FFF2-40B4-BE49-F238E27FC236}">
                  <a16:creationId xmlns:a16="http://schemas.microsoft.com/office/drawing/2014/main" id="{B42ECC27-CFE0-E27F-0F07-3B2C36DE140C}"/>
                </a:ext>
              </a:extLst>
            </p:cNvPr>
            <p:cNvGrpSpPr/>
            <p:nvPr/>
          </p:nvGrpSpPr>
          <p:grpSpPr>
            <a:xfrm>
              <a:off x="22327649" y="6337109"/>
              <a:ext cx="1717928" cy="241427"/>
              <a:chOff x="22327649" y="6337109"/>
              <a:chExt cx="1717928" cy="241427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A4124B34-CA2B-BDFC-D26A-87359782D86D}"/>
                  </a:ext>
                </a:extLst>
              </p:cNvPr>
              <p:cNvSpPr/>
              <p:nvPr/>
            </p:nvSpPr>
            <p:spPr>
              <a:xfrm>
                <a:off x="22543993" y="6405181"/>
                <a:ext cx="1501584" cy="170497"/>
              </a:xfrm>
              <a:custGeom>
                <a:avLst/>
                <a:gdLst>
                  <a:gd name="csX0" fmla="*/ 1310577 w 1501584"/>
                  <a:gd name="csY0" fmla="*/ 11874 h 170497"/>
                  <a:gd name="csX1" fmla="*/ 1300670 w 1501584"/>
                  <a:gd name="csY1" fmla="*/ 23495 h 170497"/>
                  <a:gd name="csX2" fmla="*/ 1290765 w 1501584"/>
                  <a:gd name="csY2" fmla="*/ 11874 h 170497"/>
                  <a:gd name="csX3" fmla="*/ 1300670 w 1501584"/>
                  <a:gd name="csY3" fmla="*/ 0 h 170497"/>
                  <a:gd name="csX4" fmla="*/ 1310577 w 1501584"/>
                  <a:gd name="csY4" fmla="*/ 11874 h 170497"/>
                  <a:gd name="csX5" fmla="*/ 1485138 w 1501584"/>
                  <a:gd name="csY5" fmla="*/ 92837 h 170497"/>
                  <a:gd name="csX6" fmla="*/ 1462659 w 1501584"/>
                  <a:gd name="csY6" fmla="*/ 125159 h 170497"/>
                  <a:gd name="csX7" fmla="*/ 1440180 w 1501584"/>
                  <a:gd name="csY7" fmla="*/ 92837 h 170497"/>
                  <a:gd name="csX8" fmla="*/ 1440180 w 1501584"/>
                  <a:gd name="csY8" fmla="*/ 79629 h 170497"/>
                  <a:gd name="csX9" fmla="*/ 1462659 w 1501584"/>
                  <a:gd name="csY9" fmla="*/ 47308 h 170497"/>
                  <a:gd name="csX10" fmla="*/ 1485138 w 1501584"/>
                  <a:gd name="csY10" fmla="*/ 79629 h 170497"/>
                  <a:gd name="csX11" fmla="*/ 1485138 w 1501584"/>
                  <a:gd name="csY11" fmla="*/ 92837 h 170497"/>
                  <a:gd name="csX12" fmla="*/ 1464564 w 1501584"/>
                  <a:gd name="csY12" fmla="*/ 33020 h 170497"/>
                  <a:gd name="csX13" fmla="*/ 1441132 w 1501584"/>
                  <a:gd name="csY13" fmla="*/ 47371 h 170497"/>
                  <a:gd name="csX14" fmla="*/ 1440370 w 1501584"/>
                  <a:gd name="csY14" fmla="*/ 47371 h 170497"/>
                  <a:gd name="csX15" fmla="*/ 1440370 w 1501584"/>
                  <a:gd name="csY15" fmla="*/ 2032 h 170497"/>
                  <a:gd name="csX16" fmla="*/ 1424115 w 1501584"/>
                  <a:gd name="csY16" fmla="*/ 2032 h 170497"/>
                  <a:gd name="csX17" fmla="*/ 1424115 w 1501584"/>
                  <a:gd name="csY17" fmla="*/ 137604 h 170497"/>
                  <a:gd name="csX18" fmla="*/ 1440370 w 1501584"/>
                  <a:gd name="csY18" fmla="*/ 137604 h 170497"/>
                  <a:gd name="csX19" fmla="*/ 1440370 w 1501584"/>
                  <a:gd name="csY19" fmla="*/ 125222 h 170497"/>
                  <a:gd name="csX20" fmla="*/ 1441132 w 1501584"/>
                  <a:gd name="csY20" fmla="*/ 125222 h 170497"/>
                  <a:gd name="csX21" fmla="*/ 1464564 w 1501584"/>
                  <a:gd name="csY21" fmla="*/ 139573 h 170497"/>
                  <a:gd name="csX22" fmla="*/ 1501584 w 1501584"/>
                  <a:gd name="csY22" fmla="*/ 93853 h 170497"/>
                  <a:gd name="csX23" fmla="*/ 1501584 w 1501584"/>
                  <a:gd name="csY23" fmla="*/ 78740 h 170497"/>
                  <a:gd name="csX24" fmla="*/ 1464564 w 1501584"/>
                  <a:gd name="csY24" fmla="*/ 33020 h 170497"/>
                  <a:gd name="csX25" fmla="*/ 1391666 w 1501584"/>
                  <a:gd name="csY25" fmla="*/ 92837 h 170497"/>
                  <a:gd name="csX26" fmla="*/ 1369187 w 1501584"/>
                  <a:gd name="csY26" fmla="*/ 125159 h 170497"/>
                  <a:gd name="csX27" fmla="*/ 1346708 w 1501584"/>
                  <a:gd name="csY27" fmla="*/ 92837 h 170497"/>
                  <a:gd name="csX28" fmla="*/ 1346708 w 1501584"/>
                  <a:gd name="csY28" fmla="*/ 79629 h 170497"/>
                  <a:gd name="csX29" fmla="*/ 1369187 w 1501584"/>
                  <a:gd name="csY29" fmla="*/ 47308 h 170497"/>
                  <a:gd name="csX30" fmla="*/ 1391666 w 1501584"/>
                  <a:gd name="csY30" fmla="*/ 79629 h 170497"/>
                  <a:gd name="csX31" fmla="*/ 1391666 w 1501584"/>
                  <a:gd name="csY31" fmla="*/ 92837 h 170497"/>
                  <a:gd name="csX32" fmla="*/ 1371156 w 1501584"/>
                  <a:gd name="csY32" fmla="*/ 33020 h 170497"/>
                  <a:gd name="csX33" fmla="*/ 1347724 w 1501584"/>
                  <a:gd name="csY33" fmla="*/ 47371 h 170497"/>
                  <a:gd name="csX34" fmla="*/ 1346962 w 1501584"/>
                  <a:gd name="csY34" fmla="*/ 47371 h 170497"/>
                  <a:gd name="csX35" fmla="*/ 1346962 w 1501584"/>
                  <a:gd name="csY35" fmla="*/ 2032 h 170497"/>
                  <a:gd name="csX36" fmla="*/ 1330706 w 1501584"/>
                  <a:gd name="csY36" fmla="*/ 2032 h 170497"/>
                  <a:gd name="csX37" fmla="*/ 1330706 w 1501584"/>
                  <a:gd name="csY37" fmla="*/ 137604 h 170497"/>
                  <a:gd name="csX38" fmla="*/ 1346962 w 1501584"/>
                  <a:gd name="csY38" fmla="*/ 137604 h 170497"/>
                  <a:gd name="csX39" fmla="*/ 1346962 w 1501584"/>
                  <a:gd name="csY39" fmla="*/ 125222 h 170497"/>
                  <a:gd name="csX40" fmla="*/ 1347724 w 1501584"/>
                  <a:gd name="csY40" fmla="*/ 125222 h 170497"/>
                  <a:gd name="csX41" fmla="*/ 1371156 w 1501584"/>
                  <a:gd name="csY41" fmla="*/ 139573 h 170497"/>
                  <a:gd name="csX42" fmla="*/ 1408176 w 1501584"/>
                  <a:gd name="csY42" fmla="*/ 93853 h 170497"/>
                  <a:gd name="csX43" fmla="*/ 1408176 w 1501584"/>
                  <a:gd name="csY43" fmla="*/ 78740 h 170497"/>
                  <a:gd name="csX44" fmla="*/ 1371156 w 1501584"/>
                  <a:gd name="csY44" fmla="*/ 33020 h 170497"/>
                  <a:gd name="csX45" fmla="*/ 1292543 w 1501584"/>
                  <a:gd name="csY45" fmla="*/ 34925 h 170497"/>
                  <a:gd name="csX46" fmla="*/ 1308798 w 1501584"/>
                  <a:gd name="csY46" fmla="*/ 34925 h 170497"/>
                  <a:gd name="csX47" fmla="*/ 1308798 w 1501584"/>
                  <a:gd name="csY47" fmla="*/ 137604 h 170497"/>
                  <a:gd name="csX48" fmla="*/ 1292543 w 1501584"/>
                  <a:gd name="csY48" fmla="*/ 137604 h 170497"/>
                  <a:gd name="csX49" fmla="*/ 1292543 w 1501584"/>
                  <a:gd name="csY49" fmla="*/ 34925 h 170497"/>
                  <a:gd name="csX50" fmla="*/ 1255395 w 1501584"/>
                  <a:gd name="csY50" fmla="*/ 34925 h 170497"/>
                  <a:gd name="csX51" fmla="*/ 1271651 w 1501584"/>
                  <a:gd name="csY51" fmla="*/ 34925 h 170497"/>
                  <a:gd name="csX52" fmla="*/ 1271651 w 1501584"/>
                  <a:gd name="csY52" fmla="*/ 137604 h 170497"/>
                  <a:gd name="csX53" fmla="*/ 1255395 w 1501584"/>
                  <a:gd name="csY53" fmla="*/ 137604 h 170497"/>
                  <a:gd name="csX54" fmla="*/ 1255395 w 1501584"/>
                  <a:gd name="csY54" fmla="*/ 124460 h 170497"/>
                  <a:gd name="csX55" fmla="*/ 1254633 w 1501584"/>
                  <a:gd name="csY55" fmla="*/ 124460 h 170497"/>
                  <a:gd name="csX56" fmla="*/ 1229423 w 1501584"/>
                  <a:gd name="csY56" fmla="*/ 139573 h 170497"/>
                  <a:gd name="csX57" fmla="*/ 1198435 w 1501584"/>
                  <a:gd name="csY57" fmla="*/ 104521 h 170497"/>
                  <a:gd name="csX58" fmla="*/ 1198435 w 1501584"/>
                  <a:gd name="csY58" fmla="*/ 34989 h 170497"/>
                  <a:gd name="csX59" fmla="*/ 1214882 w 1501584"/>
                  <a:gd name="csY59" fmla="*/ 34989 h 170497"/>
                  <a:gd name="csX60" fmla="*/ 1214882 w 1501584"/>
                  <a:gd name="csY60" fmla="*/ 102235 h 170497"/>
                  <a:gd name="csX61" fmla="*/ 1233869 w 1501584"/>
                  <a:gd name="csY61" fmla="*/ 125857 h 170497"/>
                  <a:gd name="csX62" fmla="*/ 1255395 w 1501584"/>
                  <a:gd name="csY62" fmla="*/ 97980 h 170497"/>
                  <a:gd name="csX63" fmla="*/ 1255395 w 1501584"/>
                  <a:gd name="csY63" fmla="*/ 35052 h 170497"/>
                  <a:gd name="csX64" fmla="*/ 1142111 w 1501584"/>
                  <a:gd name="csY64" fmla="*/ 125222 h 170497"/>
                  <a:gd name="csX65" fmla="*/ 1119632 w 1501584"/>
                  <a:gd name="csY65" fmla="*/ 92901 h 170497"/>
                  <a:gd name="csX66" fmla="*/ 1119632 w 1501584"/>
                  <a:gd name="csY66" fmla="*/ 79692 h 170497"/>
                  <a:gd name="csX67" fmla="*/ 1142111 w 1501584"/>
                  <a:gd name="csY67" fmla="*/ 47371 h 170497"/>
                  <a:gd name="csX68" fmla="*/ 1164590 w 1501584"/>
                  <a:gd name="csY68" fmla="*/ 79692 h 170497"/>
                  <a:gd name="csX69" fmla="*/ 1164590 w 1501584"/>
                  <a:gd name="csY69" fmla="*/ 92901 h 170497"/>
                  <a:gd name="csX70" fmla="*/ 1142111 w 1501584"/>
                  <a:gd name="csY70" fmla="*/ 125222 h 170497"/>
                  <a:gd name="csX71" fmla="*/ 1164336 w 1501584"/>
                  <a:gd name="csY71" fmla="*/ 47308 h 170497"/>
                  <a:gd name="csX72" fmla="*/ 1163574 w 1501584"/>
                  <a:gd name="csY72" fmla="*/ 47308 h 170497"/>
                  <a:gd name="csX73" fmla="*/ 1140143 w 1501584"/>
                  <a:gd name="csY73" fmla="*/ 32957 h 170497"/>
                  <a:gd name="csX74" fmla="*/ 1103122 w 1501584"/>
                  <a:gd name="csY74" fmla="*/ 78677 h 170497"/>
                  <a:gd name="csX75" fmla="*/ 1103122 w 1501584"/>
                  <a:gd name="csY75" fmla="*/ 93790 h 170497"/>
                  <a:gd name="csX76" fmla="*/ 1140143 w 1501584"/>
                  <a:gd name="csY76" fmla="*/ 139510 h 170497"/>
                  <a:gd name="csX77" fmla="*/ 1163574 w 1501584"/>
                  <a:gd name="csY77" fmla="*/ 125159 h 170497"/>
                  <a:gd name="csX78" fmla="*/ 1164336 w 1501584"/>
                  <a:gd name="csY78" fmla="*/ 125159 h 170497"/>
                  <a:gd name="csX79" fmla="*/ 1164336 w 1501584"/>
                  <a:gd name="csY79" fmla="*/ 170498 h 170497"/>
                  <a:gd name="csX80" fmla="*/ 1180592 w 1501584"/>
                  <a:gd name="csY80" fmla="*/ 170498 h 170497"/>
                  <a:gd name="csX81" fmla="*/ 1180592 w 1501584"/>
                  <a:gd name="csY81" fmla="*/ 34925 h 170497"/>
                  <a:gd name="csX82" fmla="*/ 1164336 w 1501584"/>
                  <a:gd name="csY82" fmla="*/ 34925 h 170497"/>
                  <a:gd name="csX83" fmla="*/ 1164336 w 1501584"/>
                  <a:gd name="csY83" fmla="*/ 47308 h 170497"/>
                  <a:gd name="csX84" fmla="*/ 1090867 w 1501584"/>
                  <a:gd name="csY84" fmla="*/ 101727 h 170497"/>
                  <a:gd name="csX85" fmla="*/ 1048639 w 1501584"/>
                  <a:gd name="csY85" fmla="*/ 139510 h 170497"/>
                  <a:gd name="csX86" fmla="*/ 1002347 w 1501584"/>
                  <a:gd name="csY86" fmla="*/ 101917 h 170497"/>
                  <a:gd name="csX87" fmla="*/ 1020382 w 1501584"/>
                  <a:gd name="csY87" fmla="*/ 101917 h 170497"/>
                  <a:gd name="csX88" fmla="*/ 1048448 w 1501584"/>
                  <a:gd name="csY88" fmla="*/ 124397 h 170497"/>
                  <a:gd name="csX89" fmla="*/ 1073468 w 1501584"/>
                  <a:gd name="csY89" fmla="*/ 102679 h 170497"/>
                  <a:gd name="csX90" fmla="*/ 1004507 w 1501584"/>
                  <a:gd name="csY90" fmla="*/ 35814 h 170497"/>
                  <a:gd name="csX91" fmla="*/ 1045782 w 1501584"/>
                  <a:gd name="csY91" fmla="*/ 0 h 170497"/>
                  <a:gd name="csX92" fmla="*/ 1089533 w 1501584"/>
                  <a:gd name="csY92" fmla="*/ 38164 h 170497"/>
                  <a:gd name="csX93" fmla="*/ 1071499 w 1501584"/>
                  <a:gd name="csY93" fmla="*/ 38164 h 170497"/>
                  <a:gd name="csX94" fmla="*/ 1045528 w 1501584"/>
                  <a:gd name="csY94" fmla="*/ 15113 h 170497"/>
                  <a:gd name="csX95" fmla="*/ 1021906 w 1501584"/>
                  <a:gd name="csY95" fmla="*/ 35052 h 170497"/>
                  <a:gd name="csX96" fmla="*/ 1090867 w 1501584"/>
                  <a:gd name="csY96" fmla="*/ 101663 h 170497"/>
                  <a:gd name="csX97" fmla="*/ 961517 w 1501584"/>
                  <a:gd name="csY97" fmla="*/ 109284 h 170497"/>
                  <a:gd name="csX98" fmla="*/ 925322 w 1501584"/>
                  <a:gd name="csY98" fmla="*/ 139510 h 170497"/>
                  <a:gd name="csX99" fmla="*/ 888111 w 1501584"/>
                  <a:gd name="csY99" fmla="*/ 109284 h 170497"/>
                  <a:gd name="csX100" fmla="*/ 904367 w 1501584"/>
                  <a:gd name="csY100" fmla="*/ 109284 h 170497"/>
                  <a:gd name="csX101" fmla="*/ 925258 w 1501584"/>
                  <a:gd name="csY101" fmla="*/ 125921 h 170497"/>
                  <a:gd name="csX102" fmla="*/ 945197 w 1501584"/>
                  <a:gd name="csY102" fmla="*/ 110426 h 170497"/>
                  <a:gd name="csX103" fmla="*/ 889191 w 1501584"/>
                  <a:gd name="csY103" fmla="*/ 62166 h 170497"/>
                  <a:gd name="csX104" fmla="*/ 924243 w 1501584"/>
                  <a:gd name="csY104" fmla="*/ 32893 h 170497"/>
                  <a:gd name="csX105" fmla="*/ 960247 w 1501584"/>
                  <a:gd name="csY105" fmla="*/ 63119 h 170497"/>
                  <a:gd name="csX106" fmla="*/ 943991 w 1501584"/>
                  <a:gd name="csY106" fmla="*/ 63119 h 170497"/>
                  <a:gd name="csX107" fmla="*/ 924243 w 1501584"/>
                  <a:gd name="csY107" fmla="*/ 46482 h 170497"/>
                  <a:gd name="csX108" fmla="*/ 905066 w 1501584"/>
                  <a:gd name="csY108" fmla="*/ 62166 h 170497"/>
                  <a:gd name="csX109" fmla="*/ 961454 w 1501584"/>
                  <a:gd name="csY109" fmla="*/ 109220 h 170497"/>
                  <a:gd name="csX110" fmla="*/ 874332 w 1501584"/>
                  <a:gd name="csY110" fmla="*/ 34925 h 170497"/>
                  <a:gd name="csX111" fmla="*/ 879348 w 1501584"/>
                  <a:gd name="csY111" fmla="*/ 34925 h 170497"/>
                  <a:gd name="csX112" fmla="*/ 879348 w 1501584"/>
                  <a:gd name="csY112" fmla="*/ 50800 h 170497"/>
                  <a:gd name="csX113" fmla="*/ 875284 w 1501584"/>
                  <a:gd name="csY113" fmla="*/ 50800 h 170497"/>
                  <a:gd name="csX114" fmla="*/ 848360 w 1501584"/>
                  <a:gd name="csY114" fmla="*/ 80454 h 170497"/>
                  <a:gd name="csX115" fmla="*/ 848360 w 1501584"/>
                  <a:gd name="csY115" fmla="*/ 137604 h 170497"/>
                  <a:gd name="csX116" fmla="*/ 832104 w 1501584"/>
                  <a:gd name="csY116" fmla="*/ 137604 h 170497"/>
                  <a:gd name="csX117" fmla="*/ 832104 w 1501584"/>
                  <a:gd name="csY117" fmla="*/ 34925 h 170497"/>
                  <a:gd name="csX118" fmla="*/ 848360 w 1501584"/>
                  <a:gd name="csY118" fmla="*/ 34925 h 170497"/>
                  <a:gd name="csX119" fmla="*/ 848360 w 1501584"/>
                  <a:gd name="csY119" fmla="*/ 53340 h 170497"/>
                  <a:gd name="csX120" fmla="*/ 849122 w 1501584"/>
                  <a:gd name="csY120" fmla="*/ 53340 h 170497"/>
                  <a:gd name="csX121" fmla="*/ 874332 w 1501584"/>
                  <a:gd name="csY121" fmla="*/ 34925 h 170497"/>
                  <a:gd name="csX122" fmla="*/ 776986 w 1501584"/>
                  <a:gd name="csY122" fmla="*/ 47308 h 170497"/>
                  <a:gd name="csX123" fmla="*/ 797496 w 1501584"/>
                  <a:gd name="csY123" fmla="*/ 78677 h 170497"/>
                  <a:gd name="csX124" fmla="*/ 754507 w 1501584"/>
                  <a:gd name="csY124" fmla="*/ 78677 h 170497"/>
                  <a:gd name="csX125" fmla="*/ 776922 w 1501584"/>
                  <a:gd name="csY125" fmla="*/ 47308 h 170497"/>
                  <a:gd name="csX126" fmla="*/ 776986 w 1501584"/>
                  <a:gd name="csY126" fmla="*/ 33020 h 170497"/>
                  <a:gd name="csX127" fmla="*/ 738060 w 1501584"/>
                  <a:gd name="csY127" fmla="*/ 78740 h 170497"/>
                  <a:gd name="csX128" fmla="*/ 738060 w 1501584"/>
                  <a:gd name="csY128" fmla="*/ 93853 h 170497"/>
                  <a:gd name="csX129" fmla="*/ 776986 w 1501584"/>
                  <a:gd name="csY129" fmla="*/ 139573 h 170497"/>
                  <a:gd name="csX130" fmla="*/ 813435 w 1501584"/>
                  <a:gd name="csY130" fmla="*/ 109157 h 170497"/>
                  <a:gd name="csX131" fmla="*/ 796798 w 1501584"/>
                  <a:gd name="csY131" fmla="*/ 109157 h 170497"/>
                  <a:gd name="csX132" fmla="*/ 777050 w 1501584"/>
                  <a:gd name="csY132" fmla="*/ 125222 h 170497"/>
                  <a:gd name="csX133" fmla="*/ 754570 w 1501584"/>
                  <a:gd name="csY133" fmla="*/ 92901 h 170497"/>
                  <a:gd name="csX134" fmla="*/ 754570 w 1501584"/>
                  <a:gd name="csY134" fmla="*/ 91567 h 170497"/>
                  <a:gd name="csX135" fmla="*/ 814007 w 1501584"/>
                  <a:gd name="csY135" fmla="*/ 91567 h 170497"/>
                  <a:gd name="csX136" fmla="*/ 814007 w 1501584"/>
                  <a:gd name="csY136" fmla="*/ 78803 h 170497"/>
                  <a:gd name="csX137" fmla="*/ 776986 w 1501584"/>
                  <a:gd name="csY137" fmla="*/ 33084 h 170497"/>
                  <a:gd name="csX138" fmla="*/ 716852 w 1501584"/>
                  <a:gd name="csY138" fmla="*/ 34925 h 170497"/>
                  <a:gd name="csX139" fmla="*/ 733298 w 1501584"/>
                  <a:gd name="csY139" fmla="*/ 34925 h 170497"/>
                  <a:gd name="csX140" fmla="*/ 687769 w 1501584"/>
                  <a:gd name="csY140" fmla="*/ 170498 h 170497"/>
                  <a:gd name="csX141" fmla="*/ 670941 w 1501584"/>
                  <a:gd name="csY141" fmla="*/ 170498 h 170497"/>
                  <a:gd name="csX142" fmla="*/ 682371 w 1501584"/>
                  <a:gd name="csY142" fmla="*/ 138366 h 170497"/>
                  <a:gd name="csX143" fmla="*/ 649033 w 1501584"/>
                  <a:gd name="csY143" fmla="*/ 34925 h 170497"/>
                  <a:gd name="csX144" fmla="*/ 666306 w 1501584"/>
                  <a:gd name="csY144" fmla="*/ 34925 h 170497"/>
                  <a:gd name="csX145" fmla="*/ 690880 w 1501584"/>
                  <a:gd name="csY145" fmla="*/ 114935 h 170497"/>
                  <a:gd name="csX146" fmla="*/ 691642 w 1501584"/>
                  <a:gd name="csY146" fmla="*/ 114935 h 170497"/>
                  <a:gd name="csX147" fmla="*/ 716852 w 1501584"/>
                  <a:gd name="csY147" fmla="*/ 34925 h 170497"/>
                  <a:gd name="csX148" fmla="*/ 610108 w 1501584"/>
                  <a:gd name="csY148" fmla="*/ 1968 h 170497"/>
                  <a:gd name="csX149" fmla="*/ 637731 w 1501584"/>
                  <a:gd name="csY149" fmla="*/ 1968 h 170497"/>
                  <a:gd name="csX150" fmla="*/ 637731 w 1501584"/>
                  <a:gd name="csY150" fmla="*/ 137541 h 170497"/>
                  <a:gd name="csX151" fmla="*/ 620458 w 1501584"/>
                  <a:gd name="csY151" fmla="*/ 137541 h 170497"/>
                  <a:gd name="csX152" fmla="*/ 620458 w 1501584"/>
                  <a:gd name="csY152" fmla="*/ 20701 h 170497"/>
                  <a:gd name="csX153" fmla="*/ 619506 w 1501584"/>
                  <a:gd name="csY153" fmla="*/ 20701 h 170497"/>
                  <a:gd name="csX154" fmla="*/ 584835 w 1501584"/>
                  <a:gd name="csY154" fmla="*/ 115062 h 170497"/>
                  <a:gd name="csX155" fmla="*/ 563690 w 1501584"/>
                  <a:gd name="csY155" fmla="*/ 115062 h 170497"/>
                  <a:gd name="csX156" fmla="*/ 529400 w 1501584"/>
                  <a:gd name="csY156" fmla="*/ 20701 h 170497"/>
                  <a:gd name="csX157" fmla="*/ 528447 w 1501584"/>
                  <a:gd name="csY157" fmla="*/ 20701 h 170497"/>
                  <a:gd name="csX158" fmla="*/ 528447 w 1501584"/>
                  <a:gd name="csY158" fmla="*/ 137541 h 170497"/>
                  <a:gd name="csX159" fmla="*/ 511429 w 1501584"/>
                  <a:gd name="csY159" fmla="*/ 137541 h 170497"/>
                  <a:gd name="csX160" fmla="*/ 511429 w 1501584"/>
                  <a:gd name="csY160" fmla="*/ 1968 h 170497"/>
                  <a:gd name="csX161" fmla="*/ 540385 w 1501584"/>
                  <a:gd name="csY161" fmla="*/ 1968 h 170497"/>
                  <a:gd name="csX162" fmla="*/ 574548 w 1501584"/>
                  <a:gd name="csY162" fmla="*/ 96139 h 170497"/>
                  <a:gd name="csX163" fmla="*/ 575501 w 1501584"/>
                  <a:gd name="csY163" fmla="*/ 96139 h 170497"/>
                  <a:gd name="csX164" fmla="*/ 610045 w 1501584"/>
                  <a:gd name="csY164" fmla="*/ 1968 h 170497"/>
                  <a:gd name="csX165" fmla="*/ 436880 w 1501584"/>
                  <a:gd name="csY165" fmla="*/ 1968 h 170497"/>
                  <a:gd name="csX166" fmla="*/ 453136 w 1501584"/>
                  <a:gd name="csY166" fmla="*/ 1968 h 170497"/>
                  <a:gd name="csX167" fmla="*/ 453136 w 1501584"/>
                  <a:gd name="csY167" fmla="*/ 137541 h 170497"/>
                  <a:gd name="csX168" fmla="*/ 436880 w 1501584"/>
                  <a:gd name="csY168" fmla="*/ 137541 h 170497"/>
                  <a:gd name="csX169" fmla="*/ 436880 w 1501584"/>
                  <a:gd name="csY169" fmla="*/ 1968 h 170497"/>
                  <a:gd name="csX170" fmla="*/ 403161 w 1501584"/>
                  <a:gd name="csY170" fmla="*/ 92837 h 170497"/>
                  <a:gd name="csX171" fmla="*/ 380682 w 1501584"/>
                  <a:gd name="csY171" fmla="*/ 125159 h 170497"/>
                  <a:gd name="csX172" fmla="*/ 358204 w 1501584"/>
                  <a:gd name="csY172" fmla="*/ 92837 h 170497"/>
                  <a:gd name="csX173" fmla="*/ 358204 w 1501584"/>
                  <a:gd name="csY173" fmla="*/ 79629 h 170497"/>
                  <a:gd name="csX174" fmla="*/ 380682 w 1501584"/>
                  <a:gd name="csY174" fmla="*/ 47308 h 170497"/>
                  <a:gd name="csX175" fmla="*/ 403161 w 1501584"/>
                  <a:gd name="csY175" fmla="*/ 79629 h 170497"/>
                  <a:gd name="csX176" fmla="*/ 403161 w 1501584"/>
                  <a:gd name="csY176" fmla="*/ 92837 h 170497"/>
                  <a:gd name="csX177" fmla="*/ 380746 w 1501584"/>
                  <a:gd name="csY177" fmla="*/ 33020 h 170497"/>
                  <a:gd name="csX178" fmla="*/ 341820 w 1501584"/>
                  <a:gd name="csY178" fmla="*/ 78740 h 170497"/>
                  <a:gd name="csX179" fmla="*/ 341820 w 1501584"/>
                  <a:gd name="csY179" fmla="*/ 93853 h 170497"/>
                  <a:gd name="csX180" fmla="*/ 380746 w 1501584"/>
                  <a:gd name="csY180" fmla="*/ 139573 h 170497"/>
                  <a:gd name="csX181" fmla="*/ 419671 w 1501584"/>
                  <a:gd name="csY181" fmla="*/ 93853 h 170497"/>
                  <a:gd name="csX182" fmla="*/ 419671 w 1501584"/>
                  <a:gd name="csY182" fmla="*/ 78740 h 170497"/>
                  <a:gd name="csX183" fmla="*/ 380746 w 1501584"/>
                  <a:gd name="csY183" fmla="*/ 33020 h 170497"/>
                  <a:gd name="csX184" fmla="*/ 310579 w 1501584"/>
                  <a:gd name="csY184" fmla="*/ 34925 h 170497"/>
                  <a:gd name="csX185" fmla="*/ 332677 w 1501584"/>
                  <a:gd name="csY185" fmla="*/ 34925 h 170497"/>
                  <a:gd name="csX186" fmla="*/ 332677 w 1501584"/>
                  <a:gd name="csY186" fmla="*/ 49276 h 170497"/>
                  <a:gd name="csX187" fmla="*/ 310579 w 1501584"/>
                  <a:gd name="csY187" fmla="*/ 49276 h 170497"/>
                  <a:gd name="csX188" fmla="*/ 310579 w 1501584"/>
                  <a:gd name="csY188" fmla="*/ 106045 h 170497"/>
                  <a:gd name="csX189" fmla="*/ 324358 w 1501584"/>
                  <a:gd name="csY189" fmla="*/ 124079 h 170497"/>
                  <a:gd name="csX190" fmla="*/ 332677 w 1501584"/>
                  <a:gd name="csY190" fmla="*/ 123508 h 170497"/>
                  <a:gd name="csX191" fmla="*/ 332677 w 1501584"/>
                  <a:gd name="csY191" fmla="*/ 137477 h 170497"/>
                  <a:gd name="csX192" fmla="*/ 322580 w 1501584"/>
                  <a:gd name="csY192" fmla="*/ 138430 h 170497"/>
                  <a:gd name="csX193" fmla="*/ 294322 w 1501584"/>
                  <a:gd name="csY193" fmla="*/ 108585 h 170497"/>
                  <a:gd name="csX194" fmla="*/ 294322 w 1501584"/>
                  <a:gd name="csY194" fmla="*/ 49340 h 170497"/>
                  <a:gd name="csX195" fmla="*/ 277051 w 1501584"/>
                  <a:gd name="csY195" fmla="*/ 49340 h 170497"/>
                  <a:gd name="csX196" fmla="*/ 277051 w 1501584"/>
                  <a:gd name="csY196" fmla="*/ 34989 h 170497"/>
                  <a:gd name="csX197" fmla="*/ 294322 w 1501584"/>
                  <a:gd name="csY197" fmla="*/ 34989 h 170497"/>
                  <a:gd name="csX198" fmla="*/ 294322 w 1501584"/>
                  <a:gd name="csY198" fmla="*/ 2032 h 170497"/>
                  <a:gd name="csX199" fmla="*/ 310579 w 1501584"/>
                  <a:gd name="csY199" fmla="*/ 2032 h 170497"/>
                  <a:gd name="csX200" fmla="*/ 310579 w 1501584"/>
                  <a:gd name="csY200" fmla="*/ 34989 h 170497"/>
                  <a:gd name="csX201" fmla="*/ 273050 w 1501584"/>
                  <a:gd name="csY201" fmla="*/ 109284 h 170497"/>
                  <a:gd name="csX202" fmla="*/ 236855 w 1501584"/>
                  <a:gd name="csY202" fmla="*/ 139510 h 170497"/>
                  <a:gd name="csX203" fmla="*/ 199644 w 1501584"/>
                  <a:gd name="csY203" fmla="*/ 109284 h 170497"/>
                  <a:gd name="csX204" fmla="*/ 215900 w 1501584"/>
                  <a:gd name="csY204" fmla="*/ 109284 h 170497"/>
                  <a:gd name="csX205" fmla="*/ 236792 w 1501584"/>
                  <a:gd name="csY205" fmla="*/ 125921 h 170497"/>
                  <a:gd name="csX206" fmla="*/ 256731 w 1501584"/>
                  <a:gd name="csY206" fmla="*/ 110426 h 170497"/>
                  <a:gd name="csX207" fmla="*/ 200723 w 1501584"/>
                  <a:gd name="csY207" fmla="*/ 62166 h 170497"/>
                  <a:gd name="csX208" fmla="*/ 235776 w 1501584"/>
                  <a:gd name="csY208" fmla="*/ 32893 h 170497"/>
                  <a:gd name="csX209" fmla="*/ 271780 w 1501584"/>
                  <a:gd name="csY209" fmla="*/ 63119 h 170497"/>
                  <a:gd name="csX210" fmla="*/ 255524 w 1501584"/>
                  <a:gd name="csY210" fmla="*/ 63119 h 170497"/>
                  <a:gd name="csX211" fmla="*/ 235776 w 1501584"/>
                  <a:gd name="csY211" fmla="*/ 46482 h 170497"/>
                  <a:gd name="csX212" fmla="*/ 216598 w 1501584"/>
                  <a:gd name="csY212" fmla="*/ 62166 h 170497"/>
                  <a:gd name="csX213" fmla="*/ 272986 w 1501584"/>
                  <a:gd name="csY213" fmla="*/ 109220 h 170497"/>
                  <a:gd name="csX214" fmla="*/ 184531 w 1501584"/>
                  <a:gd name="csY214" fmla="*/ 11874 h 170497"/>
                  <a:gd name="csX215" fmla="*/ 174625 w 1501584"/>
                  <a:gd name="csY215" fmla="*/ 23495 h 170497"/>
                  <a:gd name="csX216" fmla="*/ 164719 w 1501584"/>
                  <a:gd name="csY216" fmla="*/ 11874 h 170497"/>
                  <a:gd name="csX217" fmla="*/ 174625 w 1501584"/>
                  <a:gd name="csY217" fmla="*/ 0 h 170497"/>
                  <a:gd name="csX218" fmla="*/ 184531 w 1501584"/>
                  <a:gd name="csY218" fmla="*/ 11874 h 170497"/>
                  <a:gd name="csX219" fmla="*/ 166497 w 1501584"/>
                  <a:gd name="csY219" fmla="*/ 34925 h 170497"/>
                  <a:gd name="csX220" fmla="*/ 182753 w 1501584"/>
                  <a:gd name="csY220" fmla="*/ 34925 h 170497"/>
                  <a:gd name="csX221" fmla="*/ 182753 w 1501584"/>
                  <a:gd name="csY221" fmla="*/ 137604 h 170497"/>
                  <a:gd name="csX222" fmla="*/ 166497 w 1501584"/>
                  <a:gd name="csY222" fmla="*/ 137604 h 170497"/>
                  <a:gd name="csX223" fmla="*/ 166497 w 1501584"/>
                  <a:gd name="csY223" fmla="*/ 34925 h 170497"/>
                  <a:gd name="csX224" fmla="*/ 146939 w 1501584"/>
                  <a:gd name="csY224" fmla="*/ 34925 h 170497"/>
                  <a:gd name="csX225" fmla="*/ 151956 w 1501584"/>
                  <a:gd name="csY225" fmla="*/ 34925 h 170497"/>
                  <a:gd name="csX226" fmla="*/ 151956 w 1501584"/>
                  <a:gd name="csY226" fmla="*/ 50800 h 170497"/>
                  <a:gd name="csX227" fmla="*/ 147892 w 1501584"/>
                  <a:gd name="csY227" fmla="*/ 50800 h 170497"/>
                  <a:gd name="csX228" fmla="*/ 120968 w 1501584"/>
                  <a:gd name="csY228" fmla="*/ 80454 h 170497"/>
                  <a:gd name="csX229" fmla="*/ 120968 w 1501584"/>
                  <a:gd name="csY229" fmla="*/ 137604 h 170497"/>
                  <a:gd name="csX230" fmla="*/ 104711 w 1501584"/>
                  <a:gd name="csY230" fmla="*/ 137604 h 170497"/>
                  <a:gd name="csX231" fmla="*/ 104711 w 1501584"/>
                  <a:gd name="csY231" fmla="*/ 34925 h 170497"/>
                  <a:gd name="csX232" fmla="*/ 120968 w 1501584"/>
                  <a:gd name="csY232" fmla="*/ 34925 h 170497"/>
                  <a:gd name="csX233" fmla="*/ 120968 w 1501584"/>
                  <a:gd name="csY233" fmla="*/ 53340 h 170497"/>
                  <a:gd name="csX234" fmla="*/ 121730 w 1501584"/>
                  <a:gd name="csY234" fmla="*/ 53340 h 170497"/>
                  <a:gd name="csX235" fmla="*/ 146939 w 1501584"/>
                  <a:gd name="csY235" fmla="*/ 34925 h 170497"/>
                  <a:gd name="csX236" fmla="*/ 72136 w 1501584"/>
                  <a:gd name="csY236" fmla="*/ 99441 h 170497"/>
                  <a:gd name="csX237" fmla="*/ 39624 w 1501584"/>
                  <a:gd name="csY237" fmla="*/ 122491 h 170497"/>
                  <a:gd name="csX238" fmla="*/ 17463 w 1501584"/>
                  <a:gd name="csY238" fmla="*/ 122491 h 170497"/>
                  <a:gd name="csX239" fmla="*/ 17463 w 1501584"/>
                  <a:gd name="csY239" fmla="*/ 73597 h 170497"/>
                  <a:gd name="csX240" fmla="*/ 39942 w 1501584"/>
                  <a:gd name="csY240" fmla="*/ 73597 h 170497"/>
                  <a:gd name="csX241" fmla="*/ 72136 w 1501584"/>
                  <a:gd name="csY241" fmla="*/ 97282 h 170497"/>
                  <a:gd name="csX242" fmla="*/ 72136 w 1501584"/>
                  <a:gd name="csY242" fmla="*/ 99441 h 170497"/>
                  <a:gd name="csX243" fmla="*/ 17463 w 1501584"/>
                  <a:gd name="csY243" fmla="*/ 17272 h 170497"/>
                  <a:gd name="csX244" fmla="*/ 37402 w 1501584"/>
                  <a:gd name="csY244" fmla="*/ 17272 h 170497"/>
                  <a:gd name="csX245" fmla="*/ 66104 w 1501584"/>
                  <a:gd name="csY245" fmla="*/ 37338 h 170497"/>
                  <a:gd name="csX246" fmla="*/ 66104 w 1501584"/>
                  <a:gd name="csY246" fmla="*/ 38672 h 170497"/>
                  <a:gd name="csX247" fmla="*/ 34989 w 1501584"/>
                  <a:gd name="csY247" fmla="*/ 59182 h 170497"/>
                  <a:gd name="csX248" fmla="*/ 17463 w 1501584"/>
                  <a:gd name="csY248" fmla="*/ 59182 h 170497"/>
                  <a:gd name="csX249" fmla="*/ 17463 w 1501584"/>
                  <a:gd name="csY249" fmla="*/ 17209 h 170497"/>
                  <a:gd name="csX250" fmla="*/ 59944 w 1501584"/>
                  <a:gd name="csY250" fmla="*/ 65088 h 170497"/>
                  <a:gd name="csX251" fmla="*/ 59944 w 1501584"/>
                  <a:gd name="csY251" fmla="*/ 64389 h 170497"/>
                  <a:gd name="csX252" fmla="*/ 82804 w 1501584"/>
                  <a:gd name="csY252" fmla="*/ 35941 h 170497"/>
                  <a:gd name="csX253" fmla="*/ 82804 w 1501584"/>
                  <a:gd name="csY253" fmla="*/ 33591 h 170497"/>
                  <a:gd name="csX254" fmla="*/ 39878 w 1501584"/>
                  <a:gd name="csY254" fmla="*/ 1905 h 170497"/>
                  <a:gd name="csX255" fmla="*/ 0 w 1501584"/>
                  <a:gd name="csY255" fmla="*/ 1905 h 170497"/>
                  <a:gd name="csX256" fmla="*/ 0 w 1501584"/>
                  <a:gd name="csY256" fmla="*/ 137477 h 170497"/>
                  <a:gd name="csX257" fmla="*/ 42735 w 1501584"/>
                  <a:gd name="csY257" fmla="*/ 137477 h 170497"/>
                  <a:gd name="csX258" fmla="*/ 89980 w 1501584"/>
                  <a:gd name="csY258" fmla="*/ 100901 h 170497"/>
                  <a:gd name="csX259" fmla="*/ 89980 w 1501584"/>
                  <a:gd name="csY259" fmla="*/ 99568 h 170497"/>
                  <a:gd name="csX260" fmla="*/ 59944 w 1501584"/>
                  <a:gd name="csY260" fmla="*/ 65024 h 1704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</a:cxnLst>
                <a:rect l="l" t="t" r="r" b="b"/>
                <a:pathLst>
                  <a:path w="1501584" h="170497">
                    <a:moveTo>
                      <a:pt x="1310577" y="11874"/>
                    </a:moveTo>
                    <a:cubicBezTo>
                      <a:pt x="1310577" y="19812"/>
                      <a:pt x="1306957" y="23495"/>
                      <a:pt x="1300670" y="23495"/>
                    </a:cubicBezTo>
                    <a:cubicBezTo>
                      <a:pt x="1294384" y="23495"/>
                      <a:pt x="1290765" y="19748"/>
                      <a:pt x="1290765" y="11874"/>
                    </a:cubicBezTo>
                    <a:cubicBezTo>
                      <a:pt x="1290765" y="4001"/>
                      <a:pt x="1294384" y="0"/>
                      <a:pt x="1300670" y="0"/>
                    </a:cubicBezTo>
                    <a:cubicBezTo>
                      <a:pt x="1306957" y="0"/>
                      <a:pt x="1310577" y="3937"/>
                      <a:pt x="1310577" y="11874"/>
                    </a:cubicBezTo>
                    <a:moveTo>
                      <a:pt x="1485138" y="92837"/>
                    </a:moveTo>
                    <a:cubicBezTo>
                      <a:pt x="1485138" y="117221"/>
                      <a:pt x="1476629" y="125159"/>
                      <a:pt x="1462659" y="125159"/>
                    </a:cubicBezTo>
                    <a:cubicBezTo>
                      <a:pt x="1448689" y="125159"/>
                      <a:pt x="1440180" y="117221"/>
                      <a:pt x="1440180" y="92837"/>
                    </a:cubicBezTo>
                    <a:lnTo>
                      <a:pt x="1440180" y="79629"/>
                    </a:lnTo>
                    <a:cubicBezTo>
                      <a:pt x="1440180" y="55245"/>
                      <a:pt x="1448689" y="47308"/>
                      <a:pt x="1462659" y="47308"/>
                    </a:cubicBezTo>
                    <a:cubicBezTo>
                      <a:pt x="1476629" y="47308"/>
                      <a:pt x="1485138" y="55245"/>
                      <a:pt x="1485138" y="79629"/>
                    </a:cubicBezTo>
                    <a:lnTo>
                      <a:pt x="1485138" y="92837"/>
                    </a:lnTo>
                    <a:close/>
                    <a:moveTo>
                      <a:pt x="1464564" y="33020"/>
                    </a:moveTo>
                    <a:cubicBezTo>
                      <a:pt x="1453706" y="33020"/>
                      <a:pt x="1445451" y="38290"/>
                      <a:pt x="1441132" y="47371"/>
                    </a:cubicBezTo>
                    <a:lnTo>
                      <a:pt x="1440370" y="47371"/>
                    </a:lnTo>
                    <a:lnTo>
                      <a:pt x="1440370" y="2032"/>
                    </a:lnTo>
                    <a:lnTo>
                      <a:pt x="1424115" y="2032"/>
                    </a:lnTo>
                    <a:lnTo>
                      <a:pt x="1424115" y="137604"/>
                    </a:lnTo>
                    <a:lnTo>
                      <a:pt x="1440370" y="137604"/>
                    </a:lnTo>
                    <a:lnTo>
                      <a:pt x="1440370" y="125222"/>
                    </a:lnTo>
                    <a:lnTo>
                      <a:pt x="1441132" y="125222"/>
                    </a:lnTo>
                    <a:cubicBezTo>
                      <a:pt x="1445514" y="134302"/>
                      <a:pt x="1453769" y="139573"/>
                      <a:pt x="1464564" y="139573"/>
                    </a:cubicBezTo>
                    <a:cubicBezTo>
                      <a:pt x="1489964" y="139573"/>
                      <a:pt x="1501584" y="122111"/>
                      <a:pt x="1501584" y="93853"/>
                    </a:cubicBezTo>
                    <a:lnTo>
                      <a:pt x="1501584" y="78740"/>
                    </a:lnTo>
                    <a:cubicBezTo>
                      <a:pt x="1501584" y="50483"/>
                      <a:pt x="1489964" y="33020"/>
                      <a:pt x="1464564" y="33020"/>
                    </a:cubicBezTo>
                    <a:moveTo>
                      <a:pt x="1391666" y="92837"/>
                    </a:moveTo>
                    <a:cubicBezTo>
                      <a:pt x="1391666" y="117221"/>
                      <a:pt x="1383157" y="125159"/>
                      <a:pt x="1369187" y="125159"/>
                    </a:cubicBezTo>
                    <a:cubicBezTo>
                      <a:pt x="1355217" y="125159"/>
                      <a:pt x="1346708" y="117221"/>
                      <a:pt x="1346708" y="92837"/>
                    </a:cubicBezTo>
                    <a:lnTo>
                      <a:pt x="1346708" y="79629"/>
                    </a:lnTo>
                    <a:cubicBezTo>
                      <a:pt x="1346708" y="55245"/>
                      <a:pt x="1355217" y="47308"/>
                      <a:pt x="1369187" y="47308"/>
                    </a:cubicBezTo>
                    <a:cubicBezTo>
                      <a:pt x="1383157" y="47308"/>
                      <a:pt x="1391666" y="55245"/>
                      <a:pt x="1391666" y="79629"/>
                    </a:cubicBezTo>
                    <a:lnTo>
                      <a:pt x="1391666" y="92837"/>
                    </a:lnTo>
                    <a:close/>
                    <a:moveTo>
                      <a:pt x="1371156" y="33020"/>
                    </a:moveTo>
                    <a:cubicBezTo>
                      <a:pt x="1360297" y="33020"/>
                      <a:pt x="1352106" y="38290"/>
                      <a:pt x="1347724" y="47371"/>
                    </a:cubicBezTo>
                    <a:lnTo>
                      <a:pt x="1346962" y="47371"/>
                    </a:lnTo>
                    <a:lnTo>
                      <a:pt x="1346962" y="2032"/>
                    </a:lnTo>
                    <a:lnTo>
                      <a:pt x="1330706" y="2032"/>
                    </a:lnTo>
                    <a:lnTo>
                      <a:pt x="1330706" y="137604"/>
                    </a:lnTo>
                    <a:lnTo>
                      <a:pt x="1346962" y="137604"/>
                    </a:lnTo>
                    <a:lnTo>
                      <a:pt x="1346962" y="125222"/>
                    </a:lnTo>
                    <a:lnTo>
                      <a:pt x="1347724" y="125222"/>
                    </a:lnTo>
                    <a:cubicBezTo>
                      <a:pt x="1352106" y="134302"/>
                      <a:pt x="1360360" y="139573"/>
                      <a:pt x="1371156" y="139573"/>
                    </a:cubicBezTo>
                    <a:cubicBezTo>
                      <a:pt x="1396556" y="139573"/>
                      <a:pt x="1408176" y="122111"/>
                      <a:pt x="1408176" y="93853"/>
                    </a:cubicBezTo>
                    <a:lnTo>
                      <a:pt x="1408176" y="78740"/>
                    </a:lnTo>
                    <a:cubicBezTo>
                      <a:pt x="1408176" y="50483"/>
                      <a:pt x="1396556" y="33020"/>
                      <a:pt x="1371156" y="33020"/>
                    </a:cubicBezTo>
                    <a:moveTo>
                      <a:pt x="1292543" y="34925"/>
                    </a:moveTo>
                    <a:lnTo>
                      <a:pt x="1308798" y="34925"/>
                    </a:lnTo>
                    <a:lnTo>
                      <a:pt x="1308798" y="137604"/>
                    </a:lnTo>
                    <a:lnTo>
                      <a:pt x="1292543" y="137604"/>
                    </a:lnTo>
                    <a:lnTo>
                      <a:pt x="1292543" y="34925"/>
                    </a:lnTo>
                    <a:close/>
                    <a:moveTo>
                      <a:pt x="1255395" y="34925"/>
                    </a:moveTo>
                    <a:lnTo>
                      <a:pt x="1271651" y="34925"/>
                    </a:lnTo>
                    <a:lnTo>
                      <a:pt x="1271651" y="137604"/>
                    </a:lnTo>
                    <a:lnTo>
                      <a:pt x="1255395" y="137604"/>
                    </a:lnTo>
                    <a:lnTo>
                      <a:pt x="1255395" y="124460"/>
                    </a:lnTo>
                    <a:lnTo>
                      <a:pt x="1254633" y="124460"/>
                    </a:lnTo>
                    <a:cubicBezTo>
                      <a:pt x="1250759" y="132778"/>
                      <a:pt x="1242441" y="139573"/>
                      <a:pt x="1229423" y="139573"/>
                    </a:cubicBezTo>
                    <a:cubicBezTo>
                      <a:pt x="1210246" y="139573"/>
                      <a:pt x="1198435" y="128714"/>
                      <a:pt x="1198435" y="104521"/>
                    </a:cubicBezTo>
                    <a:lnTo>
                      <a:pt x="1198435" y="34989"/>
                    </a:lnTo>
                    <a:lnTo>
                      <a:pt x="1214882" y="34989"/>
                    </a:lnTo>
                    <a:lnTo>
                      <a:pt x="1214882" y="102235"/>
                    </a:lnTo>
                    <a:cubicBezTo>
                      <a:pt x="1214882" y="118682"/>
                      <a:pt x="1221677" y="125857"/>
                      <a:pt x="1233869" y="125857"/>
                    </a:cubicBezTo>
                    <a:cubicBezTo>
                      <a:pt x="1246060" y="125857"/>
                      <a:pt x="1255395" y="117920"/>
                      <a:pt x="1255395" y="97980"/>
                    </a:cubicBezTo>
                    <a:lnTo>
                      <a:pt x="1255395" y="35052"/>
                    </a:lnTo>
                    <a:close/>
                    <a:moveTo>
                      <a:pt x="1142111" y="125222"/>
                    </a:moveTo>
                    <a:cubicBezTo>
                      <a:pt x="1128141" y="125222"/>
                      <a:pt x="1119632" y="117285"/>
                      <a:pt x="1119632" y="92901"/>
                    </a:cubicBezTo>
                    <a:lnTo>
                      <a:pt x="1119632" y="79692"/>
                    </a:lnTo>
                    <a:cubicBezTo>
                      <a:pt x="1119632" y="55309"/>
                      <a:pt x="1128141" y="47371"/>
                      <a:pt x="1142111" y="47371"/>
                    </a:cubicBezTo>
                    <a:cubicBezTo>
                      <a:pt x="1156081" y="47371"/>
                      <a:pt x="1164590" y="55309"/>
                      <a:pt x="1164590" y="79692"/>
                    </a:cubicBezTo>
                    <a:lnTo>
                      <a:pt x="1164590" y="92901"/>
                    </a:lnTo>
                    <a:cubicBezTo>
                      <a:pt x="1164590" y="117285"/>
                      <a:pt x="1156081" y="125222"/>
                      <a:pt x="1142111" y="125222"/>
                    </a:cubicBezTo>
                    <a:moveTo>
                      <a:pt x="1164336" y="47308"/>
                    </a:moveTo>
                    <a:lnTo>
                      <a:pt x="1163574" y="47308"/>
                    </a:lnTo>
                    <a:cubicBezTo>
                      <a:pt x="1159193" y="38227"/>
                      <a:pt x="1150810" y="32957"/>
                      <a:pt x="1140143" y="32957"/>
                    </a:cubicBezTo>
                    <a:cubicBezTo>
                      <a:pt x="1114743" y="32957"/>
                      <a:pt x="1103122" y="50419"/>
                      <a:pt x="1103122" y="78677"/>
                    </a:cubicBezTo>
                    <a:lnTo>
                      <a:pt x="1103122" y="93790"/>
                    </a:lnTo>
                    <a:cubicBezTo>
                      <a:pt x="1103122" y="122047"/>
                      <a:pt x="1114743" y="139510"/>
                      <a:pt x="1140143" y="139510"/>
                    </a:cubicBezTo>
                    <a:cubicBezTo>
                      <a:pt x="1150810" y="139510"/>
                      <a:pt x="1159193" y="134239"/>
                      <a:pt x="1163574" y="125159"/>
                    </a:cubicBezTo>
                    <a:lnTo>
                      <a:pt x="1164336" y="125159"/>
                    </a:lnTo>
                    <a:lnTo>
                      <a:pt x="1164336" y="170498"/>
                    </a:lnTo>
                    <a:lnTo>
                      <a:pt x="1180592" y="170498"/>
                    </a:lnTo>
                    <a:lnTo>
                      <a:pt x="1180592" y="34925"/>
                    </a:lnTo>
                    <a:lnTo>
                      <a:pt x="1164336" y="34925"/>
                    </a:lnTo>
                    <a:lnTo>
                      <a:pt x="1164336" y="47308"/>
                    </a:lnTo>
                    <a:close/>
                    <a:moveTo>
                      <a:pt x="1090867" y="101727"/>
                    </a:moveTo>
                    <a:cubicBezTo>
                      <a:pt x="1090867" y="125921"/>
                      <a:pt x="1074230" y="139510"/>
                      <a:pt x="1048639" y="139510"/>
                    </a:cubicBezTo>
                    <a:cubicBezTo>
                      <a:pt x="1024636" y="139510"/>
                      <a:pt x="1004888" y="127889"/>
                      <a:pt x="1002347" y="101917"/>
                    </a:cubicBezTo>
                    <a:lnTo>
                      <a:pt x="1020382" y="101917"/>
                    </a:lnTo>
                    <a:cubicBezTo>
                      <a:pt x="1022541" y="117221"/>
                      <a:pt x="1033335" y="124397"/>
                      <a:pt x="1048448" y="124397"/>
                    </a:cubicBezTo>
                    <a:cubicBezTo>
                      <a:pt x="1065720" y="124397"/>
                      <a:pt x="1073468" y="114110"/>
                      <a:pt x="1073468" y="102679"/>
                    </a:cubicBezTo>
                    <a:cubicBezTo>
                      <a:pt x="1073468" y="64135"/>
                      <a:pt x="1004507" y="86423"/>
                      <a:pt x="1004507" y="35814"/>
                    </a:cubicBezTo>
                    <a:cubicBezTo>
                      <a:pt x="1004507" y="14097"/>
                      <a:pt x="1021779" y="0"/>
                      <a:pt x="1045782" y="0"/>
                    </a:cubicBezTo>
                    <a:cubicBezTo>
                      <a:pt x="1069784" y="0"/>
                      <a:pt x="1088390" y="11430"/>
                      <a:pt x="1089533" y="38164"/>
                    </a:cubicBezTo>
                    <a:lnTo>
                      <a:pt x="1071499" y="38164"/>
                    </a:lnTo>
                    <a:cubicBezTo>
                      <a:pt x="1069975" y="21717"/>
                      <a:pt x="1059497" y="15113"/>
                      <a:pt x="1045528" y="15113"/>
                    </a:cubicBezTo>
                    <a:cubicBezTo>
                      <a:pt x="1029081" y="15113"/>
                      <a:pt x="1021906" y="24828"/>
                      <a:pt x="1021906" y="35052"/>
                    </a:cubicBezTo>
                    <a:cubicBezTo>
                      <a:pt x="1021906" y="69152"/>
                      <a:pt x="1090867" y="49022"/>
                      <a:pt x="1090867" y="101663"/>
                    </a:cubicBezTo>
                    <a:moveTo>
                      <a:pt x="961517" y="109284"/>
                    </a:moveTo>
                    <a:cubicBezTo>
                      <a:pt x="961517" y="129032"/>
                      <a:pt x="946785" y="139510"/>
                      <a:pt x="925322" y="139510"/>
                    </a:cubicBezTo>
                    <a:cubicBezTo>
                      <a:pt x="903859" y="139510"/>
                      <a:pt x="889318" y="130238"/>
                      <a:pt x="888111" y="109284"/>
                    </a:cubicBezTo>
                    <a:lnTo>
                      <a:pt x="904367" y="109284"/>
                    </a:lnTo>
                    <a:cubicBezTo>
                      <a:pt x="904939" y="121857"/>
                      <a:pt x="914273" y="125921"/>
                      <a:pt x="925258" y="125921"/>
                    </a:cubicBezTo>
                    <a:cubicBezTo>
                      <a:pt x="936244" y="125921"/>
                      <a:pt x="945197" y="121095"/>
                      <a:pt x="945197" y="110426"/>
                    </a:cubicBezTo>
                    <a:cubicBezTo>
                      <a:pt x="945197" y="85471"/>
                      <a:pt x="889191" y="102679"/>
                      <a:pt x="889191" y="62166"/>
                    </a:cubicBezTo>
                    <a:cubicBezTo>
                      <a:pt x="889191" y="45339"/>
                      <a:pt x="901573" y="32893"/>
                      <a:pt x="924243" y="32893"/>
                    </a:cubicBezTo>
                    <a:cubicBezTo>
                      <a:pt x="944944" y="32893"/>
                      <a:pt x="958723" y="43180"/>
                      <a:pt x="960247" y="63119"/>
                    </a:cubicBezTo>
                    <a:lnTo>
                      <a:pt x="943991" y="63119"/>
                    </a:lnTo>
                    <a:cubicBezTo>
                      <a:pt x="943039" y="51117"/>
                      <a:pt x="934720" y="46482"/>
                      <a:pt x="924243" y="46482"/>
                    </a:cubicBezTo>
                    <a:cubicBezTo>
                      <a:pt x="912432" y="46482"/>
                      <a:pt x="905066" y="51879"/>
                      <a:pt x="905066" y="62166"/>
                    </a:cubicBezTo>
                    <a:cubicBezTo>
                      <a:pt x="905066" y="86360"/>
                      <a:pt x="961454" y="71438"/>
                      <a:pt x="961454" y="109220"/>
                    </a:cubicBezTo>
                    <a:moveTo>
                      <a:pt x="874332" y="34925"/>
                    </a:moveTo>
                    <a:lnTo>
                      <a:pt x="879348" y="34925"/>
                    </a:lnTo>
                    <a:lnTo>
                      <a:pt x="879348" y="50800"/>
                    </a:lnTo>
                    <a:lnTo>
                      <a:pt x="875284" y="50800"/>
                    </a:lnTo>
                    <a:cubicBezTo>
                      <a:pt x="859028" y="50800"/>
                      <a:pt x="848360" y="58928"/>
                      <a:pt x="848360" y="80454"/>
                    </a:cubicBezTo>
                    <a:lnTo>
                      <a:pt x="848360" y="137604"/>
                    </a:lnTo>
                    <a:lnTo>
                      <a:pt x="832104" y="137604"/>
                    </a:lnTo>
                    <a:lnTo>
                      <a:pt x="832104" y="34925"/>
                    </a:lnTo>
                    <a:lnTo>
                      <a:pt x="848360" y="34925"/>
                    </a:lnTo>
                    <a:lnTo>
                      <a:pt x="848360" y="53340"/>
                    </a:lnTo>
                    <a:lnTo>
                      <a:pt x="849122" y="53340"/>
                    </a:lnTo>
                    <a:cubicBezTo>
                      <a:pt x="852043" y="44069"/>
                      <a:pt x="859600" y="34925"/>
                      <a:pt x="874332" y="34925"/>
                    </a:cubicBezTo>
                    <a:moveTo>
                      <a:pt x="776986" y="47308"/>
                    </a:moveTo>
                    <a:cubicBezTo>
                      <a:pt x="790194" y="47308"/>
                      <a:pt x="797306" y="55054"/>
                      <a:pt x="797496" y="78677"/>
                    </a:cubicBezTo>
                    <a:lnTo>
                      <a:pt x="754507" y="78677"/>
                    </a:lnTo>
                    <a:cubicBezTo>
                      <a:pt x="754761" y="55054"/>
                      <a:pt x="763207" y="47308"/>
                      <a:pt x="776922" y="47308"/>
                    </a:cubicBezTo>
                    <a:moveTo>
                      <a:pt x="776986" y="33020"/>
                    </a:moveTo>
                    <a:cubicBezTo>
                      <a:pt x="751586" y="33020"/>
                      <a:pt x="738060" y="51245"/>
                      <a:pt x="738060" y="78740"/>
                    </a:cubicBezTo>
                    <a:lnTo>
                      <a:pt x="738060" y="93853"/>
                    </a:lnTo>
                    <a:cubicBezTo>
                      <a:pt x="738060" y="122111"/>
                      <a:pt x="751650" y="139573"/>
                      <a:pt x="776986" y="139573"/>
                    </a:cubicBezTo>
                    <a:cubicBezTo>
                      <a:pt x="797306" y="139573"/>
                      <a:pt x="809307" y="128334"/>
                      <a:pt x="813435" y="109157"/>
                    </a:cubicBezTo>
                    <a:lnTo>
                      <a:pt x="796798" y="109157"/>
                    </a:lnTo>
                    <a:cubicBezTo>
                      <a:pt x="793877" y="120967"/>
                      <a:pt x="787336" y="125222"/>
                      <a:pt x="777050" y="125222"/>
                    </a:cubicBezTo>
                    <a:cubicBezTo>
                      <a:pt x="763080" y="125222"/>
                      <a:pt x="754570" y="117285"/>
                      <a:pt x="754570" y="92901"/>
                    </a:cubicBezTo>
                    <a:lnTo>
                      <a:pt x="754570" y="91567"/>
                    </a:lnTo>
                    <a:lnTo>
                      <a:pt x="814007" y="91567"/>
                    </a:lnTo>
                    <a:lnTo>
                      <a:pt x="814007" y="78803"/>
                    </a:lnTo>
                    <a:cubicBezTo>
                      <a:pt x="814007" y="51308"/>
                      <a:pt x="802386" y="33084"/>
                      <a:pt x="776986" y="33084"/>
                    </a:cubicBezTo>
                    <a:moveTo>
                      <a:pt x="716852" y="34925"/>
                    </a:moveTo>
                    <a:lnTo>
                      <a:pt x="733298" y="34925"/>
                    </a:lnTo>
                    <a:lnTo>
                      <a:pt x="687769" y="170498"/>
                    </a:lnTo>
                    <a:lnTo>
                      <a:pt x="670941" y="170498"/>
                    </a:lnTo>
                    <a:lnTo>
                      <a:pt x="682371" y="138366"/>
                    </a:lnTo>
                    <a:lnTo>
                      <a:pt x="649033" y="34925"/>
                    </a:lnTo>
                    <a:lnTo>
                      <a:pt x="666306" y="34925"/>
                    </a:lnTo>
                    <a:lnTo>
                      <a:pt x="690880" y="114935"/>
                    </a:lnTo>
                    <a:lnTo>
                      <a:pt x="691642" y="114935"/>
                    </a:lnTo>
                    <a:lnTo>
                      <a:pt x="716852" y="34925"/>
                    </a:lnTo>
                    <a:close/>
                    <a:moveTo>
                      <a:pt x="610108" y="1968"/>
                    </a:moveTo>
                    <a:lnTo>
                      <a:pt x="637731" y="1968"/>
                    </a:lnTo>
                    <a:lnTo>
                      <a:pt x="637731" y="137541"/>
                    </a:lnTo>
                    <a:lnTo>
                      <a:pt x="620458" y="137541"/>
                    </a:lnTo>
                    <a:lnTo>
                      <a:pt x="620458" y="20701"/>
                    </a:lnTo>
                    <a:lnTo>
                      <a:pt x="619506" y="20701"/>
                    </a:lnTo>
                    <a:lnTo>
                      <a:pt x="584835" y="115062"/>
                    </a:lnTo>
                    <a:lnTo>
                      <a:pt x="563690" y="115062"/>
                    </a:lnTo>
                    <a:lnTo>
                      <a:pt x="529400" y="20701"/>
                    </a:lnTo>
                    <a:lnTo>
                      <a:pt x="528447" y="20701"/>
                    </a:lnTo>
                    <a:lnTo>
                      <a:pt x="528447" y="137541"/>
                    </a:lnTo>
                    <a:lnTo>
                      <a:pt x="511429" y="137541"/>
                    </a:lnTo>
                    <a:lnTo>
                      <a:pt x="511429" y="1968"/>
                    </a:lnTo>
                    <a:lnTo>
                      <a:pt x="540385" y="1968"/>
                    </a:lnTo>
                    <a:lnTo>
                      <a:pt x="574548" y="96139"/>
                    </a:lnTo>
                    <a:lnTo>
                      <a:pt x="575501" y="96139"/>
                    </a:lnTo>
                    <a:lnTo>
                      <a:pt x="610045" y="1968"/>
                    </a:lnTo>
                    <a:close/>
                    <a:moveTo>
                      <a:pt x="436880" y="1968"/>
                    </a:moveTo>
                    <a:lnTo>
                      <a:pt x="453136" y="1968"/>
                    </a:lnTo>
                    <a:lnTo>
                      <a:pt x="453136" y="137541"/>
                    </a:lnTo>
                    <a:lnTo>
                      <a:pt x="436880" y="137541"/>
                    </a:lnTo>
                    <a:lnTo>
                      <a:pt x="436880" y="1968"/>
                    </a:lnTo>
                    <a:close/>
                    <a:moveTo>
                      <a:pt x="403161" y="92837"/>
                    </a:moveTo>
                    <a:cubicBezTo>
                      <a:pt x="403161" y="117221"/>
                      <a:pt x="394653" y="125159"/>
                      <a:pt x="380682" y="125159"/>
                    </a:cubicBezTo>
                    <a:cubicBezTo>
                      <a:pt x="366713" y="125159"/>
                      <a:pt x="358204" y="117221"/>
                      <a:pt x="358204" y="92837"/>
                    </a:cubicBezTo>
                    <a:lnTo>
                      <a:pt x="358204" y="79629"/>
                    </a:lnTo>
                    <a:cubicBezTo>
                      <a:pt x="358204" y="55245"/>
                      <a:pt x="366713" y="47308"/>
                      <a:pt x="380682" y="47308"/>
                    </a:cubicBezTo>
                    <a:cubicBezTo>
                      <a:pt x="394653" y="47308"/>
                      <a:pt x="403161" y="55245"/>
                      <a:pt x="403161" y="79629"/>
                    </a:cubicBezTo>
                    <a:lnTo>
                      <a:pt x="403161" y="92837"/>
                    </a:lnTo>
                    <a:close/>
                    <a:moveTo>
                      <a:pt x="380746" y="33020"/>
                    </a:moveTo>
                    <a:cubicBezTo>
                      <a:pt x="355346" y="33020"/>
                      <a:pt x="341820" y="50483"/>
                      <a:pt x="341820" y="78740"/>
                    </a:cubicBezTo>
                    <a:lnTo>
                      <a:pt x="341820" y="93853"/>
                    </a:lnTo>
                    <a:cubicBezTo>
                      <a:pt x="341820" y="122111"/>
                      <a:pt x="355346" y="139573"/>
                      <a:pt x="380746" y="139573"/>
                    </a:cubicBezTo>
                    <a:cubicBezTo>
                      <a:pt x="406146" y="139573"/>
                      <a:pt x="419671" y="122111"/>
                      <a:pt x="419671" y="93853"/>
                    </a:cubicBezTo>
                    <a:lnTo>
                      <a:pt x="419671" y="78740"/>
                    </a:lnTo>
                    <a:cubicBezTo>
                      <a:pt x="419671" y="50483"/>
                      <a:pt x="406082" y="33020"/>
                      <a:pt x="380746" y="33020"/>
                    </a:cubicBezTo>
                    <a:moveTo>
                      <a:pt x="310579" y="34925"/>
                    </a:moveTo>
                    <a:lnTo>
                      <a:pt x="332677" y="34925"/>
                    </a:lnTo>
                    <a:lnTo>
                      <a:pt x="332677" y="49276"/>
                    </a:lnTo>
                    <a:lnTo>
                      <a:pt x="310579" y="49276"/>
                    </a:lnTo>
                    <a:lnTo>
                      <a:pt x="310579" y="106045"/>
                    </a:lnTo>
                    <a:cubicBezTo>
                      <a:pt x="310579" y="120967"/>
                      <a:pt x="314452" y="124079"/>
                      <a:pt x="324358" y="124079"/>
                    </a:cubicBezTo>
                    <a:cubicBezTo>
                      <a:pt x="327089" y="124079"/>
                      <a:pt x="330200" y="123698"/>
                      <a:pt x="332677" y="123508"/>
                    </a:cubicBezTo>
                    <a:lnTo>
                      <a:pt x="332677" y="137477"/>
                    </a:lnTo>
                    <a:cubicBezTo>
                      <a:pt x="329565" y="138049"/>
                      <a:pt x="325501" y="138430"/>
                      <a:pt x="322580" y="138430"/>
                    </a:cubicBezTo>
                    <a:cubicBezTo>
                      <a:pt x="302451" y="138430"/>
                      <a:pt x="294322" y="130492"/>
                      <a:pt x="294322" y="108585"/>
                    </a:cubicBezTo>
                    <a:lnTo>
                      <a:pt x="294322" y="49340"/>
                    </a:lnTo>
                    <a:lnTo>
                      <a:pt x="277051" y="49340"/>
                    </a:lnTo>
                    <a:lnTo>
                      <a:pt x="277051" y="34989"/>
                    </a:lnTo>
                    <a:lnTo>
                      <a:pt x="294322" y="34989"/>
                    </a:lnTo>
                    <a:lnTo>
                      <a:pt x="294322" y="2032"/>
                    </a:lnTo>
                    <a:lnTo>
                      <a:pt x="310579" y="2032"/>
                    </a:lnTo>
                    <a:lnTo>
                      <a:pt x="310579" y="34989"/>
                    </a:lnTo>
                    <a:close/>
                    <a:moveTo>
                      <a:pt x="273050" y="109284"/>
                    </a:moveTo>
                    <a:cubicBezTo>
                      <a:pt x="273050" y="129032"/>
                      <a:pt x="258318" y="139510"/>
                      <a:pt x="236855" y="139510"/>
                    </a:cubicBezTo>
                    <a:cubicBezTo>
                      <a:pt x="215392" y="139510"/>
                      <a:pt x="200851" y="130238"/>
                      <a:pt x="199644" y="109284"/>
                    </a:cubicBezTo>
                    <a:lnTo>
                      <a:pt x="215900" y="109284"/>
                    </a:lnTo>
                    <a:cubicBezTo>
                      <a:pt x="216471" y="121857"/>
                      <a:pt x="225806" y="125921"/>
                      <a:pt x="236792" y="125921"/>
                    </a:cubicBezTo>
                    <a:cubicBezTo>
                      <a:pt x="247777" y="125921"/>
                      <a:pt x="256731" y="121095"/>
                      <a:pt x="256731" y="110426"/>
                    </a:cubicBezTo>
                    <a:cubicBezTo>
                      <a:pt x="256731" y="85471"/>
                      <a:pt x="200723" y="102679"/>
                      <a:pt x="200723" y="62166"/>
                    </a:cubicBezTo>
                    <a:cubicBezTo>
                      <a:pt x="200723" y="45339"/>
                      <a:pt x="213106" y="32893"/>
                      <a:pt x="235776" y="32893"/>
                    </a:cubicBezTo>
                    <a:cubicBezTo>
                      <a:pt x="256477" y="32893"/>
                      <a:pt x="270256" y="43180"/>
                      <a:pt x="271780" y="63119"/>
                    </a:cubicBezTo>
                    <a:lnTo>
                      <a:pt x="255524" y="63119"/>
                    </a:lnTo>
                    <a:cubicBezTo>
                      <a:pt x="254571" y="51117"/>
                      <a:pt x="246253" y="46482"/>
                      <a:pt x="235776" y="46482"/>
                    </a:cubicBezTo>
                    <a:cubicBezTo>
                      <a:pt x="223965" y="46482"/>
                      <a:pt x="216598" y="51879"/>
                      <a:pt x="216598" y="62166"/>
                    </a:cubicBezTo>
                    <a:cubicBezTo>
                      <a:pt x="216598" y="86360"/>
                      <a:pt x="272986" y="71438"/>
                      <a:pt x="272986" y="109220"/>
                    </a:cubicBezTo>
                    <a:moveTo>
                      <a:pt x="184531" y="11874"/>
                    </a:moveTo>
                    <a:cubicBezTo>
                      <a:pt x="184531" y="19812"/>
                      <a:pt x="180911" y="23495"/>
                      <a:pt x="174625" y="23495"/>
                    </a:cubicBezTo>
                    <a:cubicBezTo>
                      <a:pt x="168339" y="23495"/>
                      <a:pt x="164719" y="19748"/>
                      <a:pt x="164719" y="11874"/>
                    </a:cubicBezTo>
                    <a:cubicBezTo>
                      <a:pt x="164719" y="4001"/>
                      <a:pt x="168339" y="0"/>
                      <a:pt x="174625" y="0"/>
                    </a:cubicBezTo>
                    <a:cubicBezTo>
                      <a:pt x="180911" y="0"/>
                      <a:pt x="184531" y="3937"/>
                      <a:pt x="184531" y="11874"/>
                    </a:cubicBezTo>
                    <a:moveTo>
                      <a:pt x="166497" y="34925"/>
                    </a:moveTo>
                    <a:lnTo>
                      <a:pt x="182753" y="34925"/>
                    </a:lnTo>
                    <a:lnTo>
                      <a:pt x="182753" y="137604"/>
                    </a:lnTo>
                    <a:lnTo>
                      <a:pt x="166497" y="137604"/>
                    </a:lnTo>
                    <a:lnTo>
                      <a:pt x="166497" y="34925"/>
                    </a:lnTo>
                    <a:close/>
                    <a:moveTo>
                      <a:pt x="146939" y="34925"/>
                    </a:moveTo>
                    <a:lnTo>
                      <a:pt x="151956" y="34925"/>
                    </a:lnTo>
                    <a:lnTo>
                      <a:pt x="151956" y="50800"/>
                    </a:lnTo>
                    <a:lnTo>
                      <a:pt x="147892" y="50800"/>
                    </a:lnTo>
                    <a:cubicBezTo>
                      <a:pt x="131635" y="50800"/>
                      <a:pt x="120968" y="58928"/>
                      <a:pt x="120968" y="80454"/>
                    </a:cubicBezTo>
                    <a:lnTo>
                      <a:pt x="120968" y="137604"/>
                    </a:lnTo>
                    <a:lnTo>
                      <a:pt x="104711" y="137604"/>
                    </a:lnTo>
                    <a:lnTo>
                      <a:pt x="104711" y="34925"/>
                    </a:lnTo>
                    <a:lnTo>
                      <a:pt x="120968" y="34925"/>
                    </a:lnTo>
                    <a:lnTo>
                      <a:pt x="120968" y="53340"/>
                    </a:lnTo>
                    <a:lnTo>
                      <a:pt x="121730" y="53340"/>
                    </a:lnTo>
                    <a:cubicBezTo>
                      <a:pt x="124651" y="44069"/>
                      <a:pt x="132207" y="34925"/>
                      <a:pt x="146939" y="34925"/>
                    </a:cubicBezTo>
                    <a:moveTo>
                      <a:pt x="72136" y="99441"/>
                    </a:moveTo>
                    <a:cubicBezTo>
                      <a:pt x="72136" y="116205"/>
                      <a:pt x="58928" y="122491"/>
                      <a:pt x="39624" y="122491"/>
                    </a:cubicBezTo>
                    <a:lnTo>
                      <a:pt x="17463" y="122491"/>
                    </a:lnTo>
                    <a:lnTo>
                      <a:pt x="17463" y="73597"/>
                    </a:lnTo>
                    <a:lnTo>
                      <a:pt x="39942" y="73597"/>
                    </a:lnTo>
                    <a:cubicBezTo>
                      <a:pt x="58928" y="73597"/>
                      <a:pt x="72136" y="79883"/>
                      <a:pt x="72136" y="97282"/>
                    </a:cubicBezTo>
                    <a:lnTo>
                      <a:pt x="72136" y="99441"/>
                    </a:lnTo>
                    <a:close/>
                    <a:moveTo>
                      <a:pt x="17463" y="17272"/>
                    </a:moveTo>
                    <a:lnTo>
                      <a:pt x="37402" y="17272"/>
                    </a:lnTo>
                    <a:cubicBezTo>
                      <a:pt x="56388" y="17272"/>
                      <a:pt x="66104" y="24447"/>
                      <a:pt x="66104" y="37338"/>
                    </a:cubicBezTo>
                    <a:lnTo>
                      <a:pt x="66104" y="38672"/>
                    </a:lnTo>
                    <a:cubicBezTo>
                      <a:pt x="66104" y="54229"/>
                      <a:pt x="52642" y="59182"/>
                      <a:pt x="34989" y="59182"/>
                    </a:cubicBezTo>
                    <a:lnTo>
                      <a:pt x="17463" y="59182"/>
                    </a:lnTo>
                    <a:lnTo>
                      <a:pt x="17463" y="17209"/>
                    </a:lnTo>
                    <a:close/>
                    <a:moveTo>
                      <a:pt x="59944" y="65088"/>
                    </a:moveTo>
                    <a:lnTo>
                      <a:pt x="59944" y="64389"/>
                    </a:lnTo>
                    <a:cubicBezTo>
                      <a:pt x="74041" y="59563"/>
                      <a:pt x="82804" y="51054"/>
                      <a:pt x="82804" y="35941"/>
                    </a:cubicBezTo>
                    <a:lnTo>
                      <a:pt x="82804" y="33591"/>
                    </a:lnTo>
                    <a:cubicBezTo>
                      <a:pt x="82804" y="16192"/>
                      <a:pt x="68707" y="1905"/>
                      <a:pt x="39878" y="1905"/>
                    </a:cubicBezTo>
                    <a:lnTo>
                      <a:pt x="0" y="1905"/>
                    </a:lnTo>
                    <a:lnTo>
                      <a:pt x="0" y="137477"/>
                    </a:lnTo>
                    <a:lnTo>
                      <a:pt x="42735" y="137477"/>
                    </a:lnTo>
                    <a:cubicBezTo>
                      <a:pt x="70739" y="137477"/>
                      <a:pt x="89980" y="123380"/>
                      <a:pt x="89980" y="100901"/>
                    </a:cubicBezTo>
                    <a:lnTo>
                      <a:pt x="89980" y="99568"/>
                    </a:lnTo>
                    <a:cubicBezTo>
                      <a:pt x="89980" y="81978"/>
                      <a:pt x="79629" y="69088"/>
                      <a:pt x="59944" y="65024"/>
                    </a:cubicBezTo>
                  </a:path>
                </a:pathLst>
              </a:custGeom>
              <a:solidFill>
                <a:srgbClr val="5B5453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DABF26-689E-A348-B2AE-9AC6C8501478}"/>
                  </a:ext>
                </a:extLst>
              </p:cNvPr>
              <p:cNvSpPr/>
              <p:nvPr/>
            </p:nvSpPr>
            <p:spPr>
              <a:xfrm>
                <a:off x="22327649" y="6337109"/>
                <a:ext cx="160337" cy="241427"/>
              </a:xfrm>
              <a:custGeom>
                <a:avLst/>
                <a:gdLst>
                  <a:gd name="csX0" fmla="*/ 138620 w 160337"/>
                  <a:gd name="csY0" fmla="*/ 153734 h 241427"/>
                  <a:gd name="csX1" fmla="*/ 149478 w 160337"/>
                  <a:gd name="csY1" fmla="*/ 164592 h 241427"/>
                  <a:gd name="csX2" fmla="*/ 160338 w 160337"/>
                  <a:gd name="csY2" fmla="*/ 153734 h 241427"/>
                  <a:gd name="csX3" fmla="*/ 160338 w 160337"/>
                  <a:gd name="csY3" fmla="*/ 80899 h 241427"/>
                  <a:gd name="csX4" fmla="*/ 149478 w 160337"/>
                  <a:gd name="csY4" fmla="*/ 70041 h 241427"/>
                  <a:gd name="csX5" fmla="*/ 138620 w 160337"/>
                  <a:gd name="csY5" fmla="*/ 80899 h 241427"/>
                  <a:gd name="csX6" fmla="*/ 138620 w 160337"/>
                  <a:gd name="csY6" fmla="*/ 153734 h 241427"/>
                  <a:gd name="csX7" fmla="*/ 103949 w 160337"/>
                  <a:gd name="csY7" fmla="*/ 139510 h 241427"/>
                  <a:gd name="csX8" fmla="*/ 115126 w 160337"/>
                  <a:gd name="csY8" fmla="*/ 150686 h 241427"/>
                  <a:gd name="csX9" fmla="*/ 126302 w 160337"/>
                  <a:gd name="csY9" fmla="*/ 139510 h 241427"/>
                  <a:gd name="csX10" fmla="*/ 126302 w 160337"/>
                  <a:gd name="csY10" fmla="*/ 31687 h 241427"/>
                  <a:gd name="csX11" fmla="*/ 115126 w 160337"/>
                  <a:gd name="csY11" fmla="*/ 20511 h 241427"/>
                  <a:gd name="csX12" fmla="*/ 103949 w 160337"/>
                  <a:gd name="csY12" fmla="*/ 31687 h 241427"/>
                  <a:gd name="csX13" fmla="*/ 103949 w 160337"/>
                  <a:gd name="csY13" fmla="*/ 139510 h 241427"/>
                  <a:gd name="csX14" fmla="*/ 69278 w 160337"/>
                  <a:gd name="csY14" fmla="*/ 131255 h 241427"/>
                  <a:gd name="csX15" fmla="*/ 80454 w 160337"/>
                  <a:gd name="csY15" fmla="*/ 142431 h 241427"/>
                  <a:gd name="csX16" fmla="*/ 91630 w 160337"/>
                  <a:gd name="csY16" fmla="*/ 131255 h 241427"/>
                  <a:gd name="csX17" fmla="*/ 91630 w 160337"/>
                  <a:gd name="csY17" fmla="*/ 11176 h 241427"/>
                  <a:gd name="csX18" fmla="*/ 80454 w 160337"/>
                  <a:gd name="csY18" fmla="*/ 0 h 241427"/>
                  <a:gd name="csX19" fmla="*/ 69278 w 160337"/>
                  <a:gd name="csY19" fmla="*/ 11176 h 241427"/>
                  <a:gd name="csX20" fmla="*/ 69278 w 160337"/>
                  <a:gd name="csY20" fmla="*/ 131255 h 241427"/>
                  <a:gd name="csX21" fmla="*/ 34671 w 160337"/>
                  <a:gd name="csY21" fmla="*/ 133795 h 241427"/>
                  <a:gd name="csX22" fmla="*/ 45847 w 160337"/>
                  <a:gd name="csY22" fmla="*/ 144971 h 241427"/>
                  <a:gd name="csX23" fmla="*/ 57023 w 160337"/>
                  <a:gd name="csY23" fmla="*/ 133795 h 241427"/>
                  <a:gd name="csX24" fmla="*/ 57023 w 160337"/>
                  <a:gd name="csY24" fmla="*/ 44450 h 241427"/>
                  <a:gd name="csX25" fmla="*/ 45847 w 160337"/>
                  <a:gd name="csY25" fmla="*/ 33274 h 241427"/>
                  <a:gd name="csX26" fmla="*/ 34671 w 160337"/>
                  <a:gd name="csY26" fmla="*/ 44450 h 241427"/>
                  <a:gd name="csX27" fmla="*/ 34671 w 160337"/>
                  <a:gd name="csY27" fmla="*/ 133795 h 241427"/>
                  <a:gd name="csX28" fmla="*/ 66928 w 160337"/>
                  <a:gd name="csY28" fmla="*/ 235268 h 241427"/>
                  <a:gd name="csX29" fmla="*/ 57086 w 160337"/>
                  <a:gd name="csY29" fmla="*/ 241427 h 241427"/>
                  <a:gd name="csX30" fmla="*/ 52324 w 160337"/>
                  <a:gd name="csY30" fmla="*/ 240347 h 241427"/>
                  <a:gd name="csX31" fmla="*/ 0 w 160337"/>
                  <a:gd name="csY31" fmla="*/ 155766 h 241427"/>
                  <a:gd name="csX32" fmla="*/ 0 w 160337"/>
                  <a:gd name="csY32" fmla="*/ 112014 h 241427"/>
                  <a:gd name="csX33" fmla="*/ 10922 w 160337"/>
                  <a:gd name="csY33" fmla="*/ 101092 h 241427"/>
                  <a:gd name="csX34" fmla="*/ 21844 w 160337"/>
                  <a:gd name="csY34" fmla="*/ 112014 h 241427"/>
                  <a:gd name="csX35" fmla="*/ 21844 w 160337"/>
                  <a:gd name="csY35" fmla="*/ 155766 h 241427"/>
                  <a:gd name="csX36" fmla="*/ 61913 w 160337"/>
                  <a:gd name="csY36" fmla="*/ 220726 h 241427"/>
                  <a:gd name="csX37" fmla="*/ 66992 w 160337"/>
                  <a:gd name="csY37" fmla="*/ 235331 h 2414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</a:cxnLst>
                <a:rect l="l" t="t" r="r" b="b"/>
                <a:pathLst>
                  <a:path w="160337" h="241427">
                    <a:moveTo>
                      <a:pt x="138620" y="153734"/>
                    </a:moveTo>
                    <a:cubicBezTo>
                      <a:pt x="138620" y="159766"/>
                      <a:pt x="143510" y="164592"/>
                      <a:pt x="149478" y="164592"/>
                    </a:cubicBezTo>
                    <a:cubicBezTo>
                      <a:pt x="155448" y="164592"/>
                      <a:pt x="160338" y="159703"/>
                      <a:pt x="160338" y="153734"/>
                    </a:cubicBezTo>
                    <a:lnTo>
                      <a:pt x="160338" y="80899"/>
                    </a:lnTo>
                    <a:cubicBezTo>
                      <a:pt x="160338" y="74867"/>
                      <a:pt x="155448" y="70041"/>
                      <a:pt x="149478" y="70041"/>
                    </a:cubicBezTo>
                    <a:cubicBezTo>
                      <a:pt x="143510" y="70041"/>
                      <a:pt x="138620" y="74930"/>
                      <a:pt x="138620" y="80899"/>
                    </a:cubicBezTo>
                    <a:lnTo>
                      <a:pt x="138620" y="153734"/>
                    </a:lnTo>
                    <a:close/>
                    <a:moveTo>
                      <a:pt x="103949" y="139510"/>
                    </a:moveTo>
                    <a:cubicBezTo>
                      <a:pt x="103949" y="145669"/>
                      <a:pt x="108965" y="150686"/>
                      <a:pt x="115126" y="150686"/>
                    </a:cubicBezTo>
                    <a:cubicBezTo>
                      <a:pt x="121285" y="150686"/>
                      <a:pt x="126302" y="145669"/>
                      <a:pt x="126302" y="139510"/>
                    </a:cubicBezTo>
                    <a:lnTo>
                      <a:pt x="126302" y="31687"/>
                    </a:lnTo>
                    <a:cubicBezTo>
                      <a:pt x="126302" y="25527"/>
                      <a:pt x="121285" y="20511"/>
                      <a:pt x="115126" y="20511"/>
                    </a:cubicBezTo>
                    <a:cubicBezTo>
                      <a:pt x="108965" y="20511"/>
                      <a:pt x="103949" y="25527"/>
                      <a:pt x="103949" y="31687"/>
                    </a:cubicBezTo>
                    <a:lnTo>
                      <a:pt x="103949" y="139510"/>
                    </a:lnTo>
                    <a:close/>
                    <a:moveTo>
                      <a:pt x="69278" y="131255"/>
                    </a:moveTo>
                    <a:cubicBezTo>
                      <a:pt x="69278" y="137414"/>
                      <a:pt x="74295" y="142431"/>
                      <a:pt x="80454" y="142431"/>
                    </a:cubicBezTo>
                    <a:cubicBezTo>
                      <a:pt x="86614" y="142431"/>
                      <a:pt x="91630" y="137414"/>
                      <a:pt x="91630" y="131255"/>
                    </a:cubicBezTo>
                    <a:lnTo>
                      <a:pt x="91630" y="11176"/>
                    </a:lnTo>
                    <a:cubicBezTo>
                      <a:pt x="91630" y="5017"/>
                      <a:pt x="86614" y="0"/>
                      <a:pt x="80454" y="0"/>
                    </a:cubicBezTo>
                    <a:cubicBezTo>
                      <a:pt x="74295" y="0"/>
                      <a:pt x="69278" y="5017"/>
                      <a:pt x="69278" y="11176"/>
                    </a:cubicBezTo>
                    <a:lnTo>
                      <a:pt x="69278" y="131255"/>
                    </a:lnTo>
                    <a:close/>
                    <a:moveTo>
                      <a:pt x="34671" y="133795"/>
                    </a:moveTo>
                    <a:cubicBezTo>
                      <a:pt x="34671" y="139954"/>
                      <a:pt x="39688" y="144971"/>
                      <a:pt x="45847" y="144971"/>
                    </a:cubicBezTo>
                    <a:cubicBezTo>
                      <a:pt x="52006" y="144971"/>
                      <a:pt x="57023" y="139954"/>
                      <a:pt x="57023" y="133795"/>
                    </a:cubicBezTo>
                    <a:lnTo>
                      <a:pt x="57023" y="44450"/>
                    </a:lnTo>
                    <a:cubicBezTo>
                      <a:pt x="57023" y="38291"/>
                      <a:pt x="52006" y="33274"/>
                      <a:pt x="45847" y="33274"/>
                    </a:cubicBezTo>
                    <a:cubicBezTo>
                      <a:pt x="39688" y="33274"/>
                      <a:pt x="34671" y="38291"/>
                      <a:pt x="34671" y="44450"/>
                    </a:cubicBezTo>
                    <a:lnTo>
                      <a:pt x="34671" y="133795"/>
                    </a:lnTo>
                    <a:close/>
                    <a:moveTo>
                      <a:pt x="66928" y="235268"/>
                    </a:moveTo>
                    <a:cubicBezTo>
                      <a:pt x="65088" y="239014"/>
                      <a:pt x="61277" y="241427"/>
                      <a:pt x="57086" y="241427"/>
                    </a:cubicBezTo>
                    <a:cubicBezTo>
                      <a:pt x="55435" y="241427"/>
                      <a:pt x="53848" y="241047"/>
                      <a:pt x="52324" y="240347"/>
                    </a:cubicBezTo>
                    <a:cubicBezTo>
                      <a:pt x="18097" y="223710"/>
                      <a:pt x="0" y="194501"/>
                      <a:pt x="0" y="155766"/>
                    </a:cubicBezTo>
                    <a:lnTo>
                      <a:pt x="0" y="112014"/>
                    </a:lnTo>
                    <a:cubicBezTo>
                      <a:pt x="0" y="105982"/>
                      <a:pt x="4889" y="101092"/>
                      <a:pt x="10922" y="101092"/>
                    </a:cubicBezTo>
                    <a:cubicBezTo>
                      <a:pt x="16954" y="101092"/>
                      <a:pt x="21844" y="105982"/>
                      <a:pt x="21844" y="112014"/>
                    </a:cubicBezTo>
                    <a:lnTo>
                      <a:pt x="21844" y="155766"/>
                    </a:lnTo>
                    <a:cubicBezTo>
                      <a:pt x="21844" y="185992"/>
                      <a:pt x="35306" y="207835"/>
                      <a:pt x="61913" y="220726"/>
                    </a:cubicBezTo>
                    <a:cubicBezTo>
                      <a:pt x="67310" y="223330"/>
                      <a:pt x="69596" y="229870"/>
                      <a:pt x="66992" y="235331"/>
                    </a:cubicBezTo>
                  </a:path>
                </a:pathLst>
              </a:custGeom>
              <a:solidFill>
                <a:srgbClr val="AE3DB4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aphic 29">
              <a:extLst>
                <a:ext uri="{FF2B5EF4-FFF2-40B4-BE49-F238E27FC236}">
                  <a16:creationId xmlns:a16="http://schemas.microsoft.com/office/drawing/2014/main" id="{4A52137A-DDC4-4EBD-50E5-C62FC6870407}"/>
                </a:ext>
              </a:extLst>
            </p:cNvPr>
            <p:cNvGrpSpPr/>
            <p:nvPr/>
          </p:nvGrpSpPr>
          <p:grpSpPr>
            <a:xfrm>
              <a:off x="24043483" y="6403594"/>
              <a:ext cx="38100" cy="38100"/>
              <a:chOff x="24043483" y="6403594"/>
              <a:chExt cx="38100" cy="38100"/>
            </a:xfrm>
            <a:solidFill>
              <a:srgbClr val="5B5453"/>
            </a:solidFill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3C2689A3-7CE4-3FA6-8526-25259C4D183D}"/>
                  </a:ext>
                </a:extLst>
              </p:cNvPr>
              <p:cNvSpPr/>
              <p:nvPr/>
            </p:nvSpPr>
            <p:spPr>
              <a:xfrm>
                <a:off x="24043483" y="6403594"/>
                <a:ext cx="38100" cy="38100"/>
              </a:xfrm>
              <a:custGeom>
                <a:avLst/>
                <a:gdLst>
                  <a:gd name="csX0" fmla="*/ 19050 w 38100"/>
                  <a:gd name="csY0" fmla="*/ 38100 h 38100"/>
                  <a:gd name="csX1" fmla="*/ 0 w 38100"/>
                  <a:gd name="csY1" fmla="*/ 19050 h 38100"/>
                  <a:gd name="csX2" fmla="*/ 19050 w 38100"/>
                  <a:gd name="csY2" fmla="*/ 0 h 38100"/>
                  <a:gd name="csX3" fmla="*/ 38100 w 38100"/>
                  <a:gd name="csY3" fmla="*/ 19050 h 38100"/>
                  <a:gd name="csX4" fmla="*/ 19050 w 38100"/>
                  <a:gd name="csY4" fmla="*/ 38100 h 38100"/>
                  <a:gd name="csX5" fmla="*/ 19050 w 38100"/>
                  <a:gd name="csY5" fmla="*/ 2349 h 38100"/>
                  <a:gd name="csX6" fmla="*/ 2349 w 38100"/>
                  <a:gd name="csY6" fmla="*/ 19050 h 38100"/>
                  <a:gd name="csX7" fmla="*/ 19050 w 38100"/>
                  <a:gd name="csY7" fmla="*/ 35751 h 38100"/>
                  <a:gd name="csX8" fmla="*/ 35751 w 38100"/>
                  <a:gd name="csY8" fmla="*/ 19050 h 38100"/>
                  <a:gd name="csX9" fmla="*/ 19050 w 38100"/>
                  <a:gd name="csY9" fmla="*/ 2349 h 381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8100" h="38100">
                    <a:moveTo>
                      <a:pt x="19050" y="38100"/>
                    </a:moveTo>
                    <a:cubicBezTo>
                      <a:pt x="8572" y="38100"/>
                      <a:pt x="0" y="29528"/>
                      <a:pt x="0" y="19050"/>
                    </a:cubicBezTo>
                    <a:cubicBezTo>
                      <a:pt x="0" y="8572"/>
                      <a:pt x="8572" y="0"/>
                      <a:pt x="19050" y="0"/>
                    </a:cubicBezTo>
                    <a:cubicBezTo>
                      <a:pt x="29528" y="0"/>
                      <a:pt x="38100" y="8572"/>
                      <a:pt x="38100" y="19050"/>
                    </a:cubicBezTo>
                    <a:cubicBezTo>
                      <a:pt x="38100" y="29528"/>
                      <a:pt x="29528" y="38100"/>
                      <a:pt x="19050" y="38100"/>
                    </a:cubicBezTo>
                    <a:close/>
                    <a:moveTo>
                      <a:pt x="19050" y="2349"/>
                    </a:moveTo>
                    <a:cubicBezTo>
                      <a:pt x="9843" y="2349"/>
                      <a:pt x="2349" y="9842"/>
                      <a:pt x="2349" y="19050"/>
                    </a:cubicBezTo>
                    <a:cubicBezTo>
                      <a:pt x="2349" y="28258"/>
                      <a:pt x="9843" y="35751"/>
                      <a:pt x="19050" y="35751"/>
                    </a:cubicBezTo>
                    <a:cubicBezTo>
                      <a:pt x="28257" y="35751"/>
                      <a:pt x="35751" y="28258"/>
                      <a:pt x="35751" y="19050"/>
                    </a:cubicBezTo>
                    <a:cubicBezTo>
                      <a:pt x="35751" y="9842"/>
                      <a:pt x="28257" y="2349"/>
                      <a:pt x="19050" y="2349"/>
                    </a:cubicBezTo>
                    <a:close/>
                  </a:path>
                </a:pathLst>
              </a:custGeom>
              <a:solidFill>
                <a:srgbClr val="5B5453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CE7C4E2-750A-3981-327D-4B57232F7961}"/>
                  </a:ext>
                </a:extLst>
              </p:cNvPr>
              <p:cNvSpPr/>
              <p:nvPr/>
            </p:nvSpPr>
            <p:spPr>
              <a:xfrm>
                <a:off x="24055675" y="6412674"/>
                <a:ext cx="15113" cy="20129"/>
              </a:xfrm>
              <a:custGeom>
                <a:avLst/>
                <a:gdLst>
                  <a:gd name="csX0" fmla="*/ 7365 w 15113"/>
                  <a:gd name="csY0" fmla="*/ 12319 h 20129"/>
                  <a:gd name="csX1" fmla="*/ 3492 w 15113"/>
                  <a:gd name="csY1" fmla="*/ 12319 h 20129"/>
                  <a:gd name="csX2" fmla="*/ 3492 w 15113"/>
                  <a:gd name="csY2" fmla="*/ 20066 h 20129"/>
                  <a:gd name="csX3" fmla="*/ 0 w 15113"/>
                  <a:gd name="csY3" fmla="*/ 20066 h 20129"/>
                  <a:gd name="csX4" fmla="*/ 0 w 15113"/>
                  <a:gd name="csY4" fmla="*/ 0 h 20129"/>
                  <a:gd name="csX5" fmla="*/ 7048 w 15113"/>
                  <a:gd name="csY5" fmla="*/ 0 h 20129"/>
                  <a:gd name="csX6" fmla="*/ 12382 w 15113"/>
                  <a:gd name="csY6" fmla="*/ 1588 h 20129"/>
                  <a:gd name="csX7" fmla="*/ 14288 w 15113"/>
                  <a:gd name="csY7" fmla="*/ 6096 h 20129"/>
                  <a:gd name="csX8" fmla="*/ 13335 w 15113"/>
                  <a:gd name="csY8" fmla="*/ 9461 h 20129"/>
                  <a:gd name="csX9" fmla="*/ 10604 w 15113"/>
                  <a:gd name="csY9" fmla="*/ 11557 h 20129"/>
                  <a:gd name="csX10" fmla="*/ 15113 w 15113"/>
                  <a:gd name="csY10" fmla="*/ 19939 h 20129"/>
                  <a:gd name="csX11" fmla="*/ 15113 w 15113"/>
                  <a:gd name="csY11" fmla="*/ 20129 h 20129"/>
                  <a:gd name="csX12" fmla="*/ 11366 w 15113"/>
                  <a:gd name="csY12" fmla="*/ 20129 h 20129"/>
                  <a:gd name="csX13" fmla="*/ 7365 w 15113"/>
                  <a:gd name="csY13" fmla="*/ 12383 h 20129"/>
                  <a:gd name="csX14" fmla="*/ 3492 w 15113"/>
                  <a:gd name="csY14" fmla="*/ 9461 h 20129"/>
                  <a:gd name="csX15" fmla="*/ 7048 w 15113"/>
                  <a:gd name="csY15" fmla="*/ 9461 h 20129"/>
                  <a:gd name="csX16" fmla="*/ 9778 w 15113"/>
                  <a:gd name="csY16" fmla="*/ 8572 h 20129"/>
                  <a:gd name="csX17" fmla="*/ 10795 w 15113"/>
                  <a:gd name="csY17" fmla="*/ 6160 h 20129"/>
                  <a:gd name="csX18" fmla="*/ 9906 w 15113"/>
                  <a:gd name="csY18" fmla="*/ 3683 h 20129"/>
                  <a:gd name="csX19" fmla="*/ 7176 w 15113"/>
                  <a:gd name="csY19" fmla="*/ 2794 h 20129"/>
                  <a:gd name="csX20" fmla="*/ 3492 w 15113"/>
                  <a:gd name="csY20" fmla="*/ 2794 h 20129"/>
                  <a:gd name="csX21" fmla="*/ 3492 w 15113"/>
                  <a:gd name="csY21" fmla="*/ 9525 h 201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5113" h="20129">
                    <a:moveTo>
                      <a:pt x="7365" y="12319"/>
                    </a:moveTo>
                    <a:lnTo>
                      <a:pt x="3492" y="12319"/>
                    </a:lnTo>
                    <a:lnTo>
                      <a:pt x="3492" y="20066"/>
                    </a:lnTo>
                    <a:lnTo>
                      <a:pt x="0" y="20066"/>
                    </a:lnTo>
                    <a:lnTo>
                      <a:pt x="0" y="0"/>
                    </a:lnTo>
                    <a:lnTo>
                      <a:pt x="7048" y="0"/>
                    </a:lnTo>
                    <a:cubicBezTo>
                      <a:pt x="9334" y="0"/>
                      <a:pt x="11176" y="508"/>
                      <a:pt x="12382" y="1588"/>
                    </a:cubicBezTo>
                    <a:cubicBezTo>
                      <a:pt x="13652" y="2604"/>
                      <a:pt x="14288" y="4128"/>
                      <a:pt x="14288" y="6096"/>
                    </a:cubicBezTo>
                    <a:cubicBezTo>
                      <a:pt x="14288" y="7429"/>
                      <a:pt x="13970" y="8572"/>
                      <a:pt x="13335" y="9461"/>
                    </a:cubicBezTo>
                    <a:cubicBezTo>
                      <a:pt x="12700" y="10351"/>
                      <a:pt x="11811" y="11049"/>
                      <a:pt x="10604" y="11557"/>
                    </a:cubicBezTo>
                    <a:lnTo>
                      <a:pt x="15113" y="19939"/>
                    </a:lnTo>
                    <a:lnTo>
                      <a:pt x="15113" y="20129"/>
                    </a:lnTo>
                    <a:lnTo>
                      <a:pt x="11366" y="20129"/>
                    </a:lnTo>
                    <a:lnTo>
                      <a:pt x="7365" y="12383"/>
                    </a:lnTo>
                    <a:close/>
                    <a:moveTo>
                      <a:pt x="3492" y="9461"/>
                    </a:moveTo>
                    <a:lnTo>
                      <a:pt x="7048" y="9461"/>
                    </a:lnTo>
                    <a:cubicBezTo>
                      <a:pt x="8255" y="9461"/>
                      <a:pt x="9144" y="9144"/>
                      <a:pt x="9778" y="8572"/>
                    </a:cubicBezTo>
                    <a:cubicBezTo>
                      <a:pt x="10413" y="8001"/>
                      <a:pt x="10795" y="7176"/>
                      <a:pt x="10795" y="6160"/>
                    </a:cubicBezTo>
                    <a:cubicBezTo>
                      <a:pt x="10795" y="5143"/>
                      <a:pt x="10477" y="4254"/>
                      <a:pt x="9906" y="3683"/>
                    </a:cubicBezTo>
                    <a:cubicBezTo>
                      <a:pt x="9271" y="3111"/>
                      <a:pt x="8382" y="2794"/>
                      <a:pt x="7176" y="2794"/>
                    </a:cubicBezTo>
                    <a:lnTo>
                      <a:pt x="3492" y="2794"/>
                    </a:lnTo>
                    <a:lnTo>
                      <a:pt x="3492" y="9525"/>
                    </a:lnTo>
                    <a:close/>
                  </a:path>
                </a:pathLst>
              </a:custGeom>
              <a:solidFill>
                <a:srgbClr val="5B5453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61BFC0D-EB94-33C7-8E71-893CCB0599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3700" y="4305300"/>
            <a:ext cx="5054600" cy="10922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object 10">
            <a:extLst>
              <a:ext uri="{FF2B5EF4-FFF2-40B4-BE49-F238E27FC236}">
                <a16:creationId xmlns:a16="http://schemas.microsoft.com/office/drawing/2014/main" id="{026F21F2-C5A3-B991-1FC4-8CD52F5ED3B2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29950" y="0"/>
            <a:ext cx="4462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4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79C0B-4312-2070-1BB3-DA199105D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7697A95B-E13B-5763-1247-5B6F3A14EC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67552F-2B50-9043-6C17-AAD777618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11" y="953685"/>
            <a:ext cx="11296389" cy="367116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A04BC3EF-F7E1-36C6-BA7C-C04D67AF07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1032" y="0"/>
            <a:ext cx="11288999" cy="24447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021204B-CA3D-83D6-5FE1-262EB691198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90427" y="1687513"/>
            <a:ext cx="539496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FBFDE39-E30D-E475-61DC-46A705F4D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1740" y="1687513"/>
            <a:ext cx="539496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76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7387C-9287-9129-3510-1B902A10E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11" y="953685"/>
            <a:ext cx="11296389" cy="367116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9CDD89-1518-567A-CF9B-48DF416417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7FD76E7-D5D9-7EFA-FFED-0FD248BD6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19" y="161925"/>
            <a:ext cx="11305081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B44985F-5937-50BD-28EE-18D9ACC0B0A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00311" y="1477561"/>
            <a:ext cx="11296389" cy="11767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F0BC2D7-5304-5F70-3DFF-0186E09CE7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1032" y="0"/>
            <a:ext cx="11288999" cy="24447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795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79C0B-4312-2070-1BB3-DA199105D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7697A95B-E13B-5763-1247-5B6F3A14EC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67552F-2B50-9043-6C17-AAD777618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11" y="953685"/>
            <a:ext cx="11296389" cy="367116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A04BC3EF-F7E1-36C6-BA7C-C04D67AF07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1032" y="0"/>
            <a:ext cx="11288999" cy="24447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911">
            <a:extLst>
              <a:ext uri="{FF2B5EF4-FFF2-40B4-BE49-F238E27FC236}">
                <a16:creationId xmlns:a16="http://schemas.microsoft.com/office/drawing/2014/main" id="{DFC1E941-EF05-D5FB-74F3-8E27D002FBBA}"/>
              </a:ext>
            </a:extLst>
          </p:cNvPr>
          <p:cNvSpPr txBox="1">
            <a:spLocks/>
          </p:cNvSpPr>
          <p:nvPr userDrawn="1"/>
        </p:nvSpPr>
        <p:spPr>
          <a:xfrm>
            <a:off x="7416800" y="6591440"/>
            <a:ext cx="4356100" cy="2665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7388" indent="-1682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1413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0"/>
              </a:spcAft>
            </a:pPr>
            <a:r>
              <a:rPr lang="en-US" sz="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Reactive use only. In response to unsolicited questions. Do not copy or duplicate.</a:t>
            </a: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B1C4F5-3F9E-72C1-6879-A62382C908BD}"/>
              </a:ext>
            </a:extLst>
          </p:cNvPr>
          <p:cNvCxnSpPr>
            <a:cxnSpLocks/>
          </p:cNvCxnSpPr>
          <p:nvPr userDrawn="1"/>
        </p:nvCxnSpPr>
        <p:spPr>
          <a:xfrm>
            <a:off x="482919" y="6295370"/>
            <a:ext cx="11232000" cy="0"/>
          </a:xfrm>
          <a:prstGeom prst="line">
            <a:avLst/>
          </a:prstGeom>
          <a:ln w="12700">
            <a:solidFill>
              <a:srgbClr val="A9A9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61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5236E-2B0E-81F2-7147-4C13C64FD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21" y="990600"/>
            <a:ext cx="5697979" cy="186302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19D79-5512-2CB9-361E-B4C8A92E4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8021" y="3693916"/>
            <a:ext cx="5697979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aphic 29">
            <a:extLst>
              <a:ext uri="{FF2B5EF4-FFF2-40B4-BE49-F238E27FC236}">
                <a16:creationId xmlns:a16="http://schemas.microsoft.com/office/drawing/2014/main" id="{A0822C0A-744C-959E-8839-DA3FB81C93EF}"/>
              </a:ext>
            </a:extLst>
          </p:cNvPr>
          <p:cNvGrpSpPr/>
          <p:nvPr userDrawn="1"/>
        </p:nvGrpSpPr>
        <p:grpSpPr>
          <a:xfrm>
            <a:off x="495300" y="6088374"/>
            <a:ext cx="1823463" cy="200665"/>
            <a:chOff x="12843607" y="6401371"/>
            <a:chExt cx="1361884" cy="14987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D4E2C1D-D6ED-2BD5-46A3-5B237D95B53D}"/>
                </a:ext>
              </a:extLst>
            </p:cNvPr>
            <p:cNvSpPr/>
            <p:nvPr/>
          </p:nvSpPr>
          <p:spPr>
            <a:xfrm>
              <a:off x="13822878" y="6401371"/>
              <a:ext cx="382612" cy="149859"/>
            </a:xfrm>
            <a:custGeom>
              <a:avLst/>
              <a:gdLst>
                <a:gd name="csX0" fmla="*/ 359753 w 382612"/>
                <a:gd name="csY0" fmla="*/ 63 h 149859"/>
                <a:gd name="csX1" fmla="*/ 359753 w 382612"/>
                <a:gd name="csY1" fmla="*/ 63817 h 149859"/>
                <a:gd name="csX2" fmla="*/ 205638 w 382612"/>
                <a:gd name="csY2" fmla="*/ 63690 h 149859"/>
                <a:gd name="csX3" fmla="*/ 205638 w 382612"/>
                <a:gd name="csY3" fmla="*/ 149859 h 149859"/>
                <a:gd name="csX4" fmla="*/ 228371 w 382612"/>
                <a:gd name="csY4" fmla="*/ 149859 h 149859"/>
                <a:gd name="csX5" fmla="*/ 228371 w 382612"/>
                <a:gd name="csY5" fmla="*/ 86296 h 149859"/>
                <a:gd name="csX6" fmla="*/ 359753 w 382612"/>
                <a:gd name="csY6" fmla="*/ 86296 h 149859"/>
                <a:gd name="csX7" fmla="*/ 359753 w 382612"/>
                <a:gd name="csY7" fmla="*/ 149859 h 149859"/>
                <a:gd name="csX8" fmla="*/ 382613 w 382612"/>
                <a:gd name="csY8" fmla="*/ 149859 h 149859"/>
                <a:gd name="csX9" fmla="*/ 382613 w 382612"/>
                <a:gd name="csY9" fmla="*/ 63 h 149859"/>
                <a:gd name="csX10" fmla="*/ 359753 w 382612"/>
                <a:gd name="csY10" fmla="*/ 63 h 149859"/>
                <a:gd name="csX11" fmla="*/ 20536 w 382612"/>
                <a:gd name="csY11" fmla="*/ 18415 h 149859"/>
                <a:gd name="csX12" fmla="*/ 25 w 382612"/>
                <a:gd name="csY12" fmla="*/ 75628 h 149859"/>
                <a:gd name="csX13" fmla="*/ 5042 w 382612"/>
                <a:gd name="csY13" fmla="*/ 109855 h 149859"/>
                <a:gd name="csX14" fmla="*/ 20282 w 382612"/>
                <a:gd name="csY14" fmla="*/ 132651 h 149859"/>
                <a:gd name="csX15" fmla="*/ 46571 w 382612"/>
                <a:gd name="csY15" fmla="*/ 145542 h 149859"/>
                <a:gd name="csX16" fmla="*/ 85115 w 382612"/>
                <a:gd name="csY16" fmla="*/ 149542 h 149859"/>
                <a:gd name="csX17" fmla="*/ 177000 w 382612"/>
                <a:gd name="csY17" fmla="*/ 149542 h 149859"/>
                <a:gd name="csX18" fmla="*/ 177000 w 382612"/>
                <a:gd name="csY18" fmla="*/ 127190 h 149859"/>
                <a:gd name="csX19" fmla="*/ 86131 w 382612"/>
                <a:gd name="csY19" fmla="*/ 127190 h 149859"/>
                <a:gd name="csX20" fmla="*/ 38189 w 382612"/>
                <a:gd name="csY20" fmla="*/ 114490 h 149859"/>
                <a:gd name="csX21" fmla="*/ 23012 w 382612"/>
                <a:gd name="csY21" fmla="*/ 75374 h 149859"/>
                <a:gd name="csX22" fmla="*/ 38316 w 382612"/>
                <a:gd name="csY22" fmla="*/ 35941 h 149859"/>
                <a:gd name="csX23" fmla="*/ 86385 w 382612"/>
                <a:gd name="csY23" fmla="*/ 22606 h 149859"/>
                <a:gd name="csX24" fmla="*/ 177127 w 382612"/>
                <a:gd name="csY24" fmla="*/ 22606 h 149859"/>
                <a:gd name="csX25" fmla="*/ 177127 w 382612"/>
                <a:gd name="csY25" fmla="*/ 0 h 149859"/>
                <a:gd name="csX26" fmla="*/ 85369 w 382612"/>
                <a:gd name="csY26" fmla="*/ 0 h 149859"/>
                <a:gd name="csX27" fmla="*/ 20599 w 382612"/>
                <a:gd name="csY27" fmla="*/ 18415 h 1498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82612" h="149859">
                  <a:moveTo>
                    <a:pt x="359753" y="63"/>
                  </a:moveTo>
                  <a:lnTo>
                    <a:pt x="359753" y="63817"/>
                  </a:lnTo>
                  <a:lnTo>
                    <a:pt x="205638" y="63690"/>
                  </a:lnTo>
                  <a:lnTo>
                    <a:pt x="205638" y="149859"/>
                  </a:lnTo>
                  <a:lnTo>
                    <a:pt x="228371" y="149859"/>
                  </a:lnTo>
                  <a:lnTo>
                    <a:pt x="228371" y="86296"/>
                  </a:lnTo>
                  <a:lnTo>
                    <a:pt x="359753" y="86296"/>
                  </a:lnTo>
                  <a:lnTo>
                    <a:pt x="359753" y="149859"/>
                  </a:lnTo>
                  <a:lnTo>
                    <a:pt x="382613" y="149859"/>
                  </a:lnTo>
                  <a:lnTo>
                    <a:pt x="382613" y="63"/>
                  </a:lnTo>
                  <a:lnTo>
                    <a:pt x="359753" y="63"/>
                  </a:lnTo>
                  <a:close/>
                  <a:moveTo>
                    <a:pt x="20536" y="18415"/>
                  </a:moveTo>
                  <a:cubicBezTo>
                    <a:pt x="6947" y="30607"/>
                    <a:pt x="25" y="49847"/>
                    <a:pt x="25" y="75628"/>
                  </a:cubicBezTo>
                  <a:cubicBezTo>
                    <a:pt x="-229" y="87249"/>
                    <a:pt x="1422" y="98806"/>
                    <a:pt x="5042" y="109855"/>
                  </a:cubicBezTo>
                  <a:cubicBezTo>
                    <a:pt x="8026" y="118682"/>
                    <a:pt x="13233" y="126555"/>
                    <a:pt x="20282" y="132651"/>
                  </a:cubicBezTo>
                  <a:cubicBezTo>
                    <a:pt x="27902" y="138938"/>
                    <a:pt x="36919" y="143320"/>
                    <a:pt x="46571" y="145542"/>
                  </a:cubicBezTo>
                  <a:cubicBezTo>
                    <a:pt x="59207" y="148463"/>
                    <a:pt x="72161" y="149797"/>
                    <a:pt x="85115" y="149542"/>
                  </a:cubicBezTo>
                  <a:lnTo>
                    <a:pt x="177000" y="149542"/>
                  </a:lnTo>
                  <a:lnTo>
                    <a:pt x="177000" y="127190"/>
                  </a:lnTo>
                  <a:lnTo>
                    <a:pt x="86131" y="127190"/>
                  </a:lnTo>
                  <a:cubicBezTo>
                    <a:pt x="64351" y="127190"/>
                    <a:pt x="48158" y="122936"/>
                    <a:pt x="38189" y="114490"/>
                  </a:cubicBezTo>
                  <a:cubicBezTo>
                    <a:pt x="28219" y="106045"/>
                    <a:pt x="23012" y="92837"/>
                    <a:pt x="23012" y="75374"/>
                  </a:cubicBezTo>
                  <a:cubicBezTo>
                    <a:pt x="23012" y="57912"/>
                    <a:pt x="28156" y="44767"/>
                    <a:pt x="38316" y="35941"/>
                  </a:cubicBezTo>
                  <a:cubicBezTo>
                    <a:pt x="48476" y="27114"/>
                    <a:pt x="64541" y="22606"/>
                    <a:pt x="86385" y="22606"/>
                  </a:cubicBezTo>
                  <a:lnTo>
                    <a:pt x="177127" y="22606"/>
                  </a:lnTo>
                  <a:lnTo>
                    <a:pt x="177127" y="0"/>
                  </a:lnTo>
                  <a:lnTo>
                    <a:pt x="85369" y="0"/>
                  </a:lnTo>
                  <a:cubicBezTo>
                    <a:pt x="56032" y="0"/>
                    <a:pt x="34252" y="6159"/>
                    <a:pt x="20599" y="18415"/>
                  </a:cubicBezTo>
                </a:path>
              </a:pathLst>
            </a:custGeom>
            <a:solidFill>
              <a:srgbClr val="55937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18244DB-0372-A1A2-7ECE-660D08BB1A70}"/>
                </a:ext>
              </a:extLst>
            </p:cNvPr>
            <p:cNvSpPr/>
            <p:nvPr/>
          </p:nvSpPr>
          <p:spPr>
            <a:xfrm>
              <a:off x="13617036" y="6401434"/>
              <a:ext cx="177228" cy="149669"/>
            </a:xfrm>
            <a:custGeom>
              <a:avLst/>
              <a:gdLst>
                <a:gd name="csX0" fmla="*/ 0 w 177228"/>
                <a:gd name="csY0" fmla="*/ 127191 h 149669"/>
                <a:gd name="csX1" fmla="*/ 177229 w 177228"/>
                <a:gd name="csY1" fmla="*/ 127191 h 149669"/>
                <a:gd name="csX2" fmla="*/ 177229 w 177228"/>
                <a:gd name="csY2" fmla="*/ 149670 h 149669"/>
                <a:gd name="csX3" fmla="*/ 0 w 177228"/>
                <a:gd name="csY3" fmla="*/ 149670 h 149669"/>
                <a:gd name="csX4" fmla="*/ 0 w 177228"/>
                <a:gd name="csY4" fmla="*/ 127191 h 149669"/>
                <a:gd name="csX5" fmla="*/ 0 w 177228"/>
                <a:gd name="csY5" fmla="*/ 63564 h 149669"/>
                <a:gd name="csX6" fmla="*/ 177229 w 177228"/>
                <a:gd name="csY6" fmla="*/ 63564 h 149669"/>
                <a:gd name="csX7" fmla="*/ 177229 w 177228"/>
                <a:gd name="csY7" fmla="*/ 86106 h 149669"/>
                <a:gd name="csX8" fmla="*/ 0 w 177228"/>
                <a:gd name="csY8" fmla="*/ 86106 h 149669"/>
                <a:gd name="csX9" fmla="*/ 0 w 177228"/>
                <a:gd name="csY9" fmla="*/ 63564 h 149669"/>
                <a:gd name="csX10" fmla="*/ 51371 w 177228"/>
                <a:gd name="csY10" fmla="*/ 0 h 149669"/>
                <a:gd name="csX11" fmla="*/ 177165 w 177228"/>
                <a:gd name="csY11" fmla="*/ 0 h 149669"/>
                <a:gd name="csX12" fmla="*/ 177165 w 177228"/>
                <a:gd name="csY12" fmla="*/ 22543 h 149669"/>
                <a:gd name="csX13" fmla="*/ 51371 w 177228"/>
                <a:gd name="csY13" fmla="*/ 22543 h 149669"/>
                <a:gd name="csX14" fmla="*/ 51371 w 177228"/>
                <a:gd name="csY14" fmla="*/ 0 h 149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7228" h="149669">
                  <a:moveTo>
                    <a:pt x="0" y="127191"/>
                  </a:moveTo>
                  <a:lnTo>
                    <a:pt x="177229" y="127191"/>
                  </a:lnTo>
                  <a:lnTo>
                    <a:pt x="177229" y="149670"/>
                  </a:lnTo>
                  <a:lnTo>
                    <a:pt x="0" y="149670"/>
                  </a:lnTo>
                  <a:lnTo>
                    <a:pt x="0" y="127191"/>
                  </a:lnTo>
                  <a:close/>
                  <a:moveTo>
                    <a:pt x="0" y="63564"/>
                  </a:moveTo>
                  <a:lnTo>
                    <a:pt x="177229" y="63564"/>
                  </a:lnTo>
                  <a:lnTo>
                    <a:pt x="177229" y="86106"/>
                  </a:lnTo>
                  <a:lnTo>
                    <a:pt x="0" y="86106"/>
                  </a:lnTo>
                  <a:lnTo>
                    <a:pt x="0" y="63564"/>
                  </a:lnTo>
                  <a:close/>
                  <a:moveTo>
                    <a:pt x="51371" y="0"/>
                  </a:moveTo>
                  <a:lnTo>
                    <a:pt x="177165" y="0"/>
                  </a:lnTo>
                  <a:lnTo>
                    <a:pt x="177165" y="22543"/>
                  </a:lnTo>
                  <a:lnTo>
                    <a:pt x="51371" y="22543"/>
                  </a:lnTo>
                  <a:lnTo>
                    <a:pt x="51371" y="0"/>
                  </a:lnTo>
                  <a:close/>
                </a:path>
              </a:pathLst>
            </a:custGeom>
            <a:solidFill>
              <a:srgbClr val="55937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DCDBD55-CDE1-27DB-6048-135852D1E33C}"/>
                </a:ext>
              </a:extLst>
            </p:cNvPr>
            <p:cNvSpPr/>
            <p:nvPr/>
          </p:nvSpPr>
          <p:spPr>
            <a:xfrm>
              <a:off x="13462731" y="6401371"/>
              <a:ext cx="176974" cy="149733"/>
            </a:xfrm>
            <a:custGeom>
              <a:avLst/>
              <a:gdLst>
                <a:gd name="csX0" fmla="*/ 64 w 176974"/>
                <a:gd name="csY0" fmla="*/ 22542 h 149733"/>
                <a:gd name="csX1" fmla="*/ 77153 w 176974"/>
                <a:gd name="csY1" fmla="*/ 22542 h 149733"/>
                <a:gd name="csX2" fmla="*/ 77153 w 176974"/>
                <a:gd name="csY2" fmla="*/ 149733 h 149733"/>
                <a:gd name="csX3" fmla="*/ 99886 w 176974"/>
                <a:gd name="csY3" fmla="*/ 149733 h 149733"/>
                <a:gd name="csX4" fmla="*/ 99886 w 176974"/>
                <a:gd name="csY4" fmla="*/ 22542 h 149733"/>
                <a:gd name="csX5" fmla="*/ 176975 w 176974"/>
                <a:gd name="csY5" fmla="*/ 22542 h 149733"/>
                <a:gd name="csX6" fmla="*/ 176975 w 176974"/>
                <a:gd name="csY6" fmla="*/ 0 h 149733"/>
                <a:gd name="csX7" fmla="*/ 0 w 176974"/>
                <a:gd name="csY7" fmla="*/ 0 h 149733"/>
                <a:gd name="csX8" fmla="*/ 0 w 176974"/>
                <a:gd name="csY8" fmla="*/ 22542 h 149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76974" h="149733">
                  <a:moveTo>
                    <a:pt x="64" y="22542"/>
                  </a:moveTo>
                  <a:lnTo>
                    <a:pt x="77153" y="22542"/>
                  </a:lnTo>
                  <a:lnTo>
                    <a:pt x="77153" y="149733"/>
                  </a:lnTo>
                  <a:lnTo>
                    <a:pt x="99886" y="149733"/>
                  </a:lnTo>
                  <a:lnTo>
                    <a:pt x="99886" y="22542"/>
                  </a:lnTo>
                  <a:lnTo>
                    <a:pt x="176975" y="22542"/>
                  </a:lnTo>
                  <a:lnTo>
                    <a:pt x="176975" y="0"/>
                  </a:lnTo>
                  <a:lnTo>
                    <a:pt x="0" y="0"/>
                  </a:lnTo>
                  <a:lnTo>
                    <a:pt x="0" y="22542"/>
                  </a:lnTo>
                  <a:close/>
                </a:path>
              </a:pathLst>
            </a:custGeom>
            <a:solidFill>
              <a:srgbClr val="C0CA51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DA8A66E-2F6D-27A8-E23D-F7F9AE3ABB9F}"/>
                </a:ext>
              </a:extLst>
            </p:cNvPr>
            <p:cNvSpPr/>
            <p:nvPr/>
          </p:nvSpPr>
          <p:spPr>
            <a:xfrm>
              <a:off x="13308300" y="6401371"/>
              <a:ext cx="177228" cy="149733"/>
            </a:xfrm>
            <a:custGeom>
              <a:avLst/>
              <a:gdLst>
                <a:gd name="csX0" fmla="*/ 154496 w 177228"/>
                <a:gd name="csY0" fmla="*/ 117475 h 149733"/>
                <a:gd name="csX1" fmla="*/ 23813 w 177228"/>
                <a:gd name="csY1" fmla="*/ 0 h 149733"/>
                <a:gd name="csX2" fmla="*/ 0 w 177228"/>
                <a:gd name="csY2" fmla="*/ 0 h 149733"/>
                <a:gd name="csX3" fmla="*/ 0 w 177228"/>
                <a:gd name="csY3" fmla="*/ 149733 h 149733"/>
                <a:gd name="csX4" fmla="*/ 22733 w 177228"/>
                <a:gd name="csY4" fmla="*/ 149733 h 149733"/>
                <a:gd name="csX5" fmla="*/ 22733 w 177228"/>
                <a:gd name="csY5" fmla="*/ 30797 h 149733"/>
                <a:gd name="csX6" fmla="*/ 155257 w 177228"/>
                <a:gd name="csY6" fmla="*/ 149733 h 149733"/>
                <a:gd name="csX7" fmla="*/ 177229 w 177228"/>
                <a:gd name="csY7" fmla="*/ 149733 h 149733"/>
                <a:gd name="csX8" fmla="*/ 177229 w 177228"/>
                <a:gd name="csY8" fmla="*/ 51244 h 149733"/>
                <a:gd name="csX9" fmla="*/ 154496 w 177228"/>
                <a:gd name="csY9" fmla="*/ 51244 h 149733"/>
                <a:gd name="csX10" fmla="*/ 154496 w 177228"/>
                <a:gd name="csY10" fmla="*/ 117538 h 149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77228" h="149733">
                  <a:moveTo>
                    <a:pt x="154496" y="117475"/>
                  </a:moveTo>
                  <a:lnTo>
                    <a:pt x="23813" y="0"/>
                  </a:lnTo>
                  <a:lnTo>
                    <a:pt x="0" y="0"/>
                  </a:lnTo>
                  <a:lnTo>
                    <a:pt x="0" y="149733"/>
                  </a:lnTo>
                  <a:lnTo>
                    <a:pt x="22733" y="149733"/>
                  </a:lnTo>
                  <a:lnTo>
                    <a:pt x="22733" y="30797"/>
                  </a:lnTo>
                  <a:lnTo>
                    <a:pt x="155257" y="149733"/>
                  </a:lnTo>
                  <a:lnTo>
                    <a:pt x="177229" y="149733"/>
                  </a:lnTo>
                  <a:lnTo>
                    <a:pt x="177229" y="51244"/>
                  </a:lnTo>
                  <a:lnTo>
                    <a:pt x="154496" y="51244"/>
                  </a:lnTo>
                  <a:lnTo>
                    <a:pt x="154496" y="117538"/>
                  </a:lnTo>
                  <a:close/>
                </a:path>
              </a:pathLst>
            </a:custGeom>
            <a:solidFill>
              <a:srgbClr val="C0CA51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AE1F0F-46D0-6DCB-22D3-1A497C256B13}"/>
                </a:ext>
              </a:extLst>
            </p:cNvPr>
            <p:cNvSpPr/>
            <p:nvPr/>
          </p:nvSpPr>
          <p:spPr>
            <a:xfrm>
              <a:off x="12843607" y="6401424"/>
              <a:ext cx="436015" cy="149818"/>
            </a:xfrm>
            <a:custGeom>
              <a:avLst/>
              <a:gdLst>
                <a:gd name="csX0" fmla="*/ 350774 w 436015"/>
                <a:gd name="csY0" fmla="*/ 11 h 149818"/>
                <a:gd name="csX1" fmla="*/ 342392 w 436015"/>
                <a:gd name="csY1" fmla="*/ 11 h 149818"/>
                <a:gd name="csX2" fmla="*/ 277622 w 436015"/>
                <a:gd name="csY2" fmla="*/ 18426 h 149818"/>
                <a:gd name="csX3" fmla="*/ 257048 w 436015"/>
                <a:gd name="csY3" fmla="*/ 75639 h 149818"/>
                <a:gd name="csX4" fmla="*/ 262064 w 436015"/>
                <a:gd name="csY4" fmla="*/ 109866 h 149818"/>
                <a:gd name="csX5" fmla="*/ 277305 w 436015"/>
                <a:gd name="csY5" fmla="*/ 132662 h 149818"/>
                <a:gd name="csX6" fmla="*/ 303594 w 436015"/>
                <a:gd name="csY6" fmla="*/ 145616 h 149818"/>
                <a:gd name="csX7" fmla="*/ 342138 w 436015"/>
                <a:gd name="csY7" fmla="*/ 149617 h 149818"/>
                <a:gd name="csX8" fmla="*/ 351028 w 436015"/>
                <a:gd name="csY8" fmla="*/ 149617 h 149818"/>
                <a:gd name="csX9" fmla="*/ 389445 w 436015"/>
                <a:gd name="csY9" fmla="*/ 145616 h 149818"/>
                <a:gd name="csX10" fmla="*/ 415798 w 436015"/>
                <a:gd name="csY10" fmla="*/ 132726 h 149818"/>
                <a:gd name="csX11" fmla="*/ 430975 w 436015"/>
                <a:gd name="csY11" fmla="*/ 109866 h 149818"/>
                <a:gd name="csX12" fmla="*/ 435991 w 436015"/>
                <a:gd name="csY12" fmla="*/ 75576 h 149818"/>
                <a:gd name="csX13" fmla="*/ 415353 w 436015"/>
                <a:gd name="csY13" fmla="*/ 18362 h 149818"/>
                <a:gd name="csX14" fmla="*/ 350711 w 436015"/>
                <a:gd name="csY14" fmla="*/ 11 h 149818"/>
                <a:gd name="csX15" fmla="*/ 397891 w 436015"/>
                <a:gd name="csY15" fmla="*/ 114628 h 149818"/>
                <a:gd name="csX16" fmla="*/ 349948 w 436015"/>
                <a:gd name="csY16" fmla="*/ 127201 h 149818"/>
                <a:gd name="csX17" fmla="*/ 343090 w 436015"/>
                <a:gd name="csY17" fmla="*/ 127201 h 149818"/>
                <a:gd name="csX18" fmla="*/ 295148 w 436015"/>
                <a:gd name="csY18" fmla="*/ 114501 h 149818"/>
                <a:gd name="csX19" fmla="*/ 279971 w 436015"/>
                <a:gd name="csY19" fmla="*/ 75385 h 149818"/>
                <a:gd name="csX20" fmla="*/ 295212 w 436015"/>
                <a:gd name="csY20" fmla="*/ 35888 h 149818"/>
                <a:gd name="csX21" fmla="*/ 343281 w 436015"/>
                <a:gd name="csY21" fmla="*/ 22553 h 149818"/>
                <a:gd name="csX22" fmla="*/ 350647 w 436015"/>
                <a:gd name="csY22" fmla="*/ 22553 h 149818"/>
                <a:gd name="csX23" fmla="*/ 397764 w 436015"/>
                <a:gd name="csY23" fmla="*/ 36269 h 149818"/>
                <a:gd name="csX24" fmla="*/ 412877 w 436015"/>
                <a:gd name="csY24" fmla="*/ 75639 h 149818"/>
                <a:gd name="csX25" fmla="*/ 397700 w 436015"/>
                <a:gd name="csY25" fmla="*/ 114692 h 149818"/>
                <a:gd name="csX26" fmla="*/ 205867 w 436015"/>
                <a:gd name="csY26" fmla="*/ 11 h 149818"/>
                <a:gd name="csX27" fmla="*/ 228663 w 436015"/>
                <a:gd name="csY27" fmla="*/ 11 h 149818"/>
                <a:gd name="csX28" fmla="*/ 228663 w 436015"/>
                <a:gd name="csY28" fmla="*/ 149807 h 149818"/>
                <a:gd name="csX29" fmla="*/ 205867 w 436015"/>
                <a:gd name="csY29" fmla="*/ 149807 h 149818"/>
                <a:gd name="csX30" fmla="*/ 205867 w 436015"/>
                <a:gd name="csY30" fmla="*/ 11 h 149818"/>
                <a:gd name="csX31" fmla="*/ 167005 w 436015"/>
                <a:gd name="csY31" fmla="*/ 10806 h 149818"/>
                <a:gd name="csX32" fmla="*/ 153924 w 436015"/>
                <a:gd name="csY32" fmla="*/ 2932 h 149818"/>
                <a:gd name="csX33" fmla="*/ 134938 w 436015"/>
                <a:gd name="csY33" fmla="*/ 11 h 149818"/>
                <a:gd name="csX34" fmla="*/ 0 w 436015"/>
                <a:gd name="csY34" fmla="*/ 11 h 149818"/>
                <a:gd name="csX35" fmla="*/ 0 w 436015"/>
                <a:gd name="csY35" fmla="*/ 22553 h 149818"/>
                <a:gd name="csX36" fmla="*/ 134938 w 436015"/>
                <a:gd name="csY36" fmla="*/ 22553 h 149818"/>
                <a:gd name="csX37" fmla="*/ 149225 w 436015"/>
                <a:gd name="csY37" fmla="*/ 27633 h 149818"/>
                <a:gd name="csX38" fmla="*/ 154495 w 436015"/>
                <a:gd name="csY38" fmla="*/ 42937 h 149818"/>
                <a:gd name="csX39" fmla="*/ 149225 w 436015"/>
                <a:gd name="csY39" fmla="*/ 58431 h 149818"/>
                <a:gd name="csX40" fmla="*/ 134938 w 436015"/>
                <a:gd name="csY40" fmla="*/ 63765 h 149818"/>
                <a:gd name="csX41" fmla="*/ 22796 w 436015"/>
                <a:gd name="csY41" fmla="*/ 63765 h 149818"/>
                <a:gd name="csX42" fmla="*/ 22796 w 436015"/>
                <a:gd name="csY42" fmla="*/ 63638 h 149818"/>
                <a:gd name="csX43" fmla="*/ 0 w 436015"/>
                <a:gd name="csY43" fmla="*/ 63638 h 149818"/>
                <a:gd name="csX44" fmla="*/ 0 w 436015"/>
                <a:gd name="csY44" fmla="*/ 149807 h 149818"/>
                <a:gd name="csX45" fmla="*/ 134938 w 436015"/>
                <a:gd name="csY45" fmla="*/ 149807 h 149818"/>
                <a:gd name="csX46" fmla="*/ 154178 w 436015"/>
                <a:gd name="csY46" fmla="*/ 146886 h 149818"/>
                <a:gd name="csX47" fmla="*/ 167259 w 436015"/>
                <a:gd name="csY47" fmla="*/ 139012 h 149818"/>
                <a:gd name="csX48" fmla="*/ 174816 w 436015"/>
                <a:gd name="csY48" fmla="*/ 127456 h 149818"/>
                <a:gd name="csX49" fmla="*/ 177292 w 436015"/>
                <a:gd name="csY49" fmla="*/ 112977 h 149818"/>
                <a:gd name="csX50" fmla="*/ 177292 w 436015"/>
                <a:gd name="csY50" fmla="*/ 100023 h 149818"/>
                <a:gd name="csX51" fmla="*/ 152591 w 436015"/>
                <a:gd name="csY51" fmla="*/ 75385 h 149818"/>
                <a:gd name="csX52" fmla="*/ 152082 w 436015"/>
                <a:gd name="csY52" fmla="*/ 74877 h 149818"/>
                <a:gd name="csX53" fmla="*/ 152591 w 436015"/>
                <a:gd name="csY53" fmla="*/ 74369 h 149818"/>
                <a:gd name="csX54" fmla="*/ 177292 w 436015"/>
                <a:gd name="csY54" fmla="*/ 49668 h 149818"/>
                <a:gd name="csX55" fmla="*/ 177292 w 436015"/>
                <a:gd name="csY55" fmla="*/ 36841 h 149818"/>
                <a:gd name="csX56" fmla="*/ 174688 w 436015"/>
                <a:gd name="csY56" fmla="*/ 22490 h 149818"/>
                <a:gd name="csX57" fmla="*/ 167005 w 436015"/>
                <a:gd name="csY57" fmla="*/ 10806 h 149818"/>
                <a:gd name="csX58" fmla="*/ 154495 w 436015"/>
                <a:gd name="csY58" fmla="*/ 106818 h 149818"/>
                <a:gd name="csX59" fmla="*/ 149225 w 436015"/>
                <a:gd name="csY59" fmla="*/ 122121 h 149818"/>
                <a:gd name="csX60" fmla="*/ 134938 w 436015"/>
                <a:gd name="csY60" fmla="*/ 127201 h 149818"/>
                <a:gd name="csX61" fmla="*/ 31750 w 436015"/>
                <a:gd name="csY61" fmla="*/ 127201 h 149818"/>
                <a:gd name="csX62" fmla="*/ 31750 w 436015"/>
                <a:gd name="csY62" fmla="*/ 127328 h 149818"/>
                <a:gd name="csX63" fmla="*/ 22796 w 436015"/>
                <a:gd name="csY63" fmla="*/ 127328 h 149818"/>
                <a:gd name="csX64" fmla="*/ 22796 w 436015"/>
                <a:gd name="csY64" fmla="*/ 86117 h 149818"/>
                <a:gd name="csX65" fmla="*/ 31750 w 436015"/>
                <a:gd name="csY65" fmla="*/ 86117 h 149818"/>
                <a:gd name="csX66" fmla="*/ 31750 w 436015"/>
                <a:gd name="csY66" fmla="*/ 86244 h 149818"/>
                <a:gd name="csX67" fmla="*/ 137604 w 436015"/>
                <a:gd name="csY67" fmla="*/ 86244 h 149818"/>
                <a:gd name="csX68" fmla="*/ 154495 w 436015"/>
                <a:gd name="csY68" fmla="*/ 106882 h 149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436015" h="149818">
                  <a:moveTo>
                    <a:pt x="350774" y="11"/>
                  </a:moveTo>
                  <a:lnTo>
                    <a:pt x="342392" y="11"/>
                  </a:lnTo>
                  <a:cubicBezTo>
                    <a:pt x="313055" y="11"/>
                    <a:pt x="291211" y="6170"/>
                    <a:pt x="277622" y="18426"/>
                  </a:cubicBezTo>
                  <a:cubicBezTo>
                    <a:pt x="264033" y="30618"/>
                    <a:pt x="257048" y="49858"/>
                    <a:pt x="257048" y="75639"/>
                  </a:cubicBezTo>
                  <a:cubicBezTo>
                    <a:pt x="256794" y="87260"/>
                    <a:pt x="258509" y="98817"/>
                    <a:pt x="262064" y="109866"/>
                  </a:cubicBezTo>
                  <a:cubicBezTo>
                    <a:pt x="265049" y="118692"/>
                    <a:pt x="270320" y="126566"/>
                    <a:pt x="277305" y="132662"/>
                  </a:cubicBezTo>
                  <a:cubicBezTo>
                    <a:pt x="284924" y="138949"/>
                    <a:pt x="293942" y="143394"/>
                    <a:pt x="303594" y="145616"/>
                  </a:cubicBezTo>
                  <a:cubicBezTo>
                    <a:pt x="316230" y="148537"/>
                    <a:pt x="329184" y="149870"/>
                    <a:pt x="342138" y="149617"/>
                  </a:cubicBezTo>
                  <a:lnTo>
                    <a:pt x="351028" y="149617"/>
                  </a:lnTo>
                  <a:cubicBezTo>
                    <a:pt x="363982" y="149870"/>
                    <a:pt x="376873" y="148474"/>
                    <a:pt x="389445" y="145616"/>
                  </a:cubicBezTo>
                  <a:cubicBezTo>
                    <a:pt x="399098" y="143394"/>
                    <a:pt x="408178" y="138949"/>
                    <a:pt x="415798" y="132726"/>
                  </a:cubicBezTo>
                  <a:cubicBezTo>
                    <a:pt x="422783" y="126566"/>
                    <a:pt x="427990" y="118692"/>
                    <a:pt x="430975" y="109866"/>
                  </a:cubicBezTo>
                  <a:cubicBezTo>
                    <a:pt x="434531" y="98817"/>
                    <a:pt x="436245" y="87196"/>
                    <a:pt x="435991" y="75576"/>
                  </a:cubicBezTo>
                  <a:cubicBezTo>
                    <a:pt x="435991" y="49795"/>
                    <a:pt x="429070" y="30491"/>
                    <a:pt x="415353" y="18362"/>
                  </a:cubicBezTo>
                  <a:cubicBezTo>
                    <a:pt x="401637" y="6234"/>
                    <a:pt x="379857" y="11"/>
                    <a:pt x="350711" y="11"/>
                  </a:cubicBezTo>
                  <a:moveTo>
                    <a:pt x="397891" y="114628"/>
                  </a:moveTo>
                  <a:cubicBezTo>
                    <a:pt x="387922" y="122946"/>
                    <a:pt x="371792" y="127201"/>
                    <a:pt x="349948" y="127201"/>
                  </a:cubicBezTo>
                  <a:lnTo>
                    <a:pt x="343090" y="127201"/>
                  </a:lnTo>
                  <a:cubicBezTo>
                    <a:pt x="321310" y="127201"/>
                    <a:pt x="305117" y="122946"/>
                    <a:pt x="295148" y="114501"/>
                  </a:cubicBezTo>
                  <a:cubicBezTo>
                    <a:pt x="285178" y="106056"/>
                    <a:pt x="279971" y="92848"/>
                    <a:pt x="279971" y="75385"/>
                  </a:cubicBezTo>
                  <a:cubicBezTo>
                    <a:pt x="279971" y="57923"/>
                    <a:pt x="285115" y="44778"/>
                    <a:pt x="295212" y="35888"/>
                  </a:cubicBezTo>
                  <a:cubicBezTo>
                    <a:pt x="305308" y="26998"/>
                    <a:pt x="321437" y="22553"/>
                    <a:pt x="343281" y="22553"/>
                  </a:cubicBezTo>
                  <a:lnTo>
                    <a:pt x="350647" y="22553"/>
                  </a:lnTo>
                  <a:cubicBezTo>
                    <a:pt x="371983" y="22744"/>
                    <a:pt x="387795" y="27379"/>
                    <a:pt x="397764" y="36269"/>
                  </a:cubicBezTo>
                  <a:cubicBezTo>
                    <a:pt x="407734" y="45223"/>
                    <a:pt x="412877" y="58494"/>
                    <a:pt x="412877" y="75639"/>
                  </a:cubicBezTo>
                  <a:cubicBezTo>
                    <a:pt x="412877" y="93165"/>
                    <a:pt x="407797" y="106246"/>
                    <a:pt x="397700" y="114692"/>
                  </a:cubicBezTo>
                  <a:moveTo>
                    <a:pt x="205867" y="11"/>
                  </a:moveTo>
                  <a:lnTo>
                    <a:pt x="228663" y="11"/>
                  </a:lnTo>
                  <a:lnTo>
                    <a:pt x="228663" y="149807"/>
                  </a:lnTo>
                  <a:lnTo>
                    <a:pt x="205867" y="149807"/>
                  </a:lnTo>
                  <a:lnTo>
                    <a:pt x="205867" y="11"/>
                  </a:lnTo>
                  <a:close/>
                  <a:moveTo>
                    <a:pt x="167005" y="10806"/>
                  </a:moveTo>
                  <a:cubicBezTo>
                    <a:pt x="163259" y="7313"/>
                    <a:pt x="158813" y="4583"/>
                    <a:pt x="153924" y="2932"/>
                  </a:cubicBezTo>
                  <a:cubicBezTo>
                    <a:pt x="147828" y="900"/>
                    <a:pt x="141414" y="-116"/>
                    <a:pt x="134938" y="11"/>
                  </a:cubicBezTo>
                  <a:lnTo>
                    <a:pt x="0" y="11"/>
                  </a:lnTo>
                  <a:lnTo>
                    <a:pt x="0" y="22553"/>
                  </a:lnTo>
                  <a:lnTo>
                    <a:pt x="134938" y="22553"/>
                  </a:lnTo>
                  <a:cubicBezTo>
                    <a:pt x="140145" y="22299"/>
                    <a:pt x="145288" y="24077"/>
                    <a:pt x="149225" y="27633"/>
                  </a:cubicBezTo>
                  <a:cubicBezTo>
                    <a:pt x="153035" y="31761"/>
                    <a:pt x="154940" y="37285"/>
                    <a:pt x="154495" y="42937"/>
                  </a:cubicBezTo>
                  <a:cubicBezTo>
                    <a:pt x="154877" y="48588"/>
                    <a:pt x="152971" y="54176"/>
                    <a:pt x="149225" y="58431"/>
                  </a:cubicBezTo>
                  <a:cubicBezTo>
                    <a:pt x="145415" y="62114"/>
                    <a:pt x="140208" y="64019"/>
                    <a:pt x="134938" y="63765"/>
                  </a:cubicBezTo>
                  <a:lnTo>
                    <a:pt x="22796" y="63765"/>
                  </a:lnTo>
                  <a:lnTo>
                    <a:pt x="22796" y="63638"/>
                  </a:lnTo>
                  <a:lnTo>
                    <a:pt x="0" y="63638"/>
                  </a:lnTo>
                  <a:lnTo>
                    <a:pt x="0" y="149807"/>
                  </a:lnTo>
                  <a:lnTo>
                    <a:pt x="134938" y="149807"/>
                  </a:lnTo>
                  <a:cubicBezTo>
                    <a:pt x="141478" y="149934"/>
                    <a:pt x="147955" y="148982"/>
                    <a:pt x="154178" y="146886"/>
                  </a:cubicBezTo>
                  <a:cubicBezTo>
                    <a:pt x="159067" y="145171"/>
                    <a:pt x="163513" y="142505"/>
                    <a:pt x="167259" y="139012"/>
                  </a:cubicBezTo>
                  <a:cubicBezTo>
                    <a:pt x="170624" y="135774"/>
                    <a:pt x="173228" y="131837"/>
                    <a:pt x="174816" y="127456"/>
                  </a:cubicBezTo>
                  <a:cubicBezTo>
                    <a:pt x="176467" y="122819"/>
                    <a:pt x="177292" y="117867"/>
                    <a:pt x="177292" y="112977"/>
                  </a:cubicBezTo>
                  <a:lnTo>
                    <a:pt x="177292" y="100023"/>
                  </a:lnTo>
                  <a:cubicBezTo>
                    <a:pt x="177292" y="84910"/>
                    <a:pt x="159449" y="75385"/>
                    <a:pt x="152591" y="75385"/>
                  </a:cubicBezTo>
                  <a:cubicBezTo>
                    <a:pt x="152336" y="75385"/>
                    <a:pt x="152082" y="75131"/>
                    <a:pt x="152082" y="74877"/>
                  </a:cubicBezTo>
                  <a:cubicBezTo>
                    <a:pt x="152082" y="74623"/>
                    <a:pt x="152336" y="74369"/>
                    <a:pt x="152591" y="74369"/>
                  </a:cubicBezTo>
                  <a:cubicBezTo>
                    <a:pt x="159449" y="74369"/>
                    <a:pt x="177292" y="64844"/>
                    <a:pt x="177292" y="49668"/>
                  </a:cubicBezTo>
                  <a:lnTo>
                    <a:pt x="177292" y="36841"/>
                  </a:lnTo>
                  <a:cubicBezTo>
                    <a:pt x="177292" y="31951"/>
                    <a:pt x="176467" y="27062"/>
                    <a:pt x="174688" y="22490"/>
                  </a:cubicBezTo>
                  <a:cubicBezTo>
                    <a:pt x="173038" y="18045"/>
                    <a:pt x="170434" y="14108"/>
                    <a:pt x="167005" y="10806"/>
                  </a:cubicBezTo>
                  <a:moveTo>
                    <a:pt x="154495" y="106818"/>
                  </a:moveTo>
                  <a:cubicBezTo>
                    <a:pt x="154940" y="112406"/>
                    <a:pt x="153035" y="117931"/>
                    <a:pt x="149225" y="122121"/>
                  </a:cubicBezTo>
                  <a:cubicBezTo>
                    <a:pt x="145352" y="125614"/>
                    <a:pt x="140208" y="127456"/>
                    <a:pt x="134938" y="127201"/>
                  </a:cubicBezTo>
                  <a:lnTo>
                    <a:pt x="31750" y="127201"/>
                  </a:lnTo>
                  <a:lnTo>
                    <a:pt x="31750" y="127328"/>
                  </a:lnTo>
                  <a:lnTo>
                    <a:pt x="22796" y="127328"/>
                  </a:lnTo>
                  <a:lnTo>
                    <a:pt x="22796" y="86117"/>
                  </a:lnTo>
                  <a:lnTo>
                    <a:pt x="31750" y="86117"/>
                  </a:lnTo>
                  <a:lnTo>
                    <a:pt x="31750" y="86244"/>
                  </a:lnTo>
                  <a:lnTo>
                    <a:pt x="137604" y="86244"/>
                  </a:lnTo>
                  <a:cubicBezTo>
                    <a:pt x="148844" y="87323"/>
                    <a:pt x="154495" y="94245"/>
                    <a:pt x="154495" y="106882"/>
                  </a:cubicBezTo>
                </a:path>
              </a:pathLst>
            </a:custGeom>
            <a:solidFill>
              <a:srgbClr val="55937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aphic 29">
            <a:extLst>
              <a:ext uri="{FF2B5EF4-FFF2-40B4-BE49-F238E27FC236}">
                <a16:creationId xmlns:a16="http://schemas.microsoft.com/office/drawing/2014/main" id="{DB5ADFA8-90B1-3ACE-69B1-1B975171543D}"/>
              </a:ext>
            </a:extLst>
          </p:cNvPr>
          <p:cNvGrpSpPr/>
          <p:nvPr userDrawn="1"/>
        </p:nvGrpSpPr>
        <p:grpSpPr>
          <a:xfrm>
            <a:off x="9201702" y="5991233"/>
            <a:ext cx="2494998" cy="343434"/>
            <a:chOff x="22327649" y="6337109"/>
            <a:chExt cx="1753933" cy="241427"/>
          </a:xfrm>
        </p:grpSpPr>
        <p:grpSp>
          <p:nvGrpSpPr>
            <p:cNvPr id="29" name="Graphic 29">
              <a:extLst>
                <a:ext uri="{FF2B5EF4-FFF2-40B4-BE49-F238E27FC236}">
                  <a16:creationId xmlns:a16="http://schemas.microsoft.com/office/drawing/2014/main" id="{4014F6EC-94B0-EBA4-49AE-AB967BA99688}"/>
                </a:ext>
              </a:extLst>
            </p:cNvPr>
            <p:cNvGrpSpPr/>
            <p:nvPr/>
          </p:nvGrpSpPr>
          <p:grpSpPr>
            <a:xfrm>
              <a:off x="22327649" y="6337109"/>
              <a:ext cx="1717928" cy="241427"/>
              <a:chOff x="22327649" y="6337109"/>
              <a:chExt cx="1717928" cy="241427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07FF4C6-EC7E-E2CA-6A5A-DAAB5D48BFD4}"/>
                  </a:ext>
                </a:extLst>
              </p:cNvPr>
              <p:cNvSpPr/>
              <p:nvPr/>
            </p:nvSpPr>
            <p:spPr>
              <a:xfrm>
                <a:off x="22543993" y="6405181"/>
                <a:ext cx="1501584" cy="170497"/>
              </a:xfrm>
              <a:custGeom>
                <a:avLst/>
                <a:gdLst>
                  <a:gd name="csX0" fmla="*/ 1310577 w 1501584"/>
                  <a:gd name="csY0" fmla="*/ 11874 h 170497"/>
                  <a:gd name="csX1" fmla="*/ 1300670 w 1501584"/>
                  <a:gd name="csY1" fmla="*/ 23495 h 170497"/>
                  <a:gd name="csX2" fmla="*/ 1290765 w 1501584"/>
                  <a:gd name="csY2" fmla="*/ 11874 h 170497"/>
                  <a:gd name="csX3" fmla="*/ 1300670 w 1501584"/>
                  <a:gd name="csY3" fmla="*/ 0 h 170497"/>
                  <a:gd name="csX4" fmla="*/ 1310577 w 1501584"/>
                  <a:gd name="csY4" fmla="*/ 11874 h 170497"/>
                  <a:gd name="csX5" fmla="*/ 1485138 w 1501584"/>
                  <a:gd name="csY5" fmla="*/ 92837 h 170497"/>
                  <a:gd name="csX6" fmla="*/ 1462659 w 1501584"/>
                  <a:gd name="csY6" fmla="*/ 125159 h 170497"/>
                  <a:gd name="csX7" fmla="*/ 1440180 w 1501584"/>
                  <a:gd name="csY7" fmla="*/ 92837 h 170497"/>
                  <a:gd name="csX8" fmla="*/ 1440180 w 1501584"/>
                  <a:gd name="csY8" fmla="*/ 79629 h 170497"/>
                  <a:gd name="csX9" fmla="*/ 1462659 w 1501584"/>
                  <a:gd name="csY9" fmla="*/ 47308 h 170497"/>
                  <a:gd name="csX10" fmla="*/ 1485138 w 1501584"/>
                  <a:gd name="csY10" fmla="*/ 79629 h 170497"/>
                  <a:gd name="csX11" fmla="*/ 1485138 w 1501584"/>
                  <a:gd name="csY11" fmla="*/ 92837 h 170497"/>
                  <a:gd name="csX12" fmla="*/ 1464564 w 1501584"/>
                  <a:gd name="csY12" fmla="*/ 33020 h 170497"/>
                  <a:gd name="csX13" fmla="*/ 1441132 w 1501584"/>
                  <a:gd name="csY13" fmla="*/ 47371 h 170497"/>
                  <a:gd name="csX14" fmla="*/ 1440370 w 1501584"/>
                  <a:gd name="csY14" fmla="*/ 47371 h 170497"/>
                  <a:gd name="csX15" fmla="*/ 1440370 w 1501584"/>
                  <a:gd name="csY15" fmla="*/ 2032 h 170497"/>
                  <a:gd name="csX16" fmla="*/ 1424115 w 1501584"/>
                  <a:gd name="csY16" fmla="*/ 2032 h 170497"/>
                  <a:gd name="csX17" fmla="*/ 1424115 w 1501584"/>
                  <a:gd name="csY17" fmla="*/ 137604 h 170497"/>
                  <a:gd name="csX18" fmla="*/ 1440370 w 1501584"/>
                  <a:gd name="csY18" fmla="*/ 137604 h 170497"/>
                  <a:gd name="csX19" fmla="*/ 1440370 w 1501584"/>
                  <a:gd name="csY19" fmla="*/ 125222 h 170497"/>
                  <a:gd name="csX20" fmla="*/ 1441132 w 1501584"/>
                  <a:gd name="csY20" fmla="*/ 125222 h 170497"/>
                  <a:gd name="csX21" fmla="*/ 1464564 w 1501584"/>
                  <a:gd name="csY21" fmla="*/ 139573 h 170497"/>
                  <a:gd name="csX22" fmla="*/ 1501584 w 1501584"/>
                  <a:gd name="csY22" fmla="*/ 93853 h 170497"/>
                  <a:gd name="csX23" fmla="*/ 1501584 w 1501584"/>
                  <a:gd name="csY23" fmla="*/ 78740 h 170497"/>
                  <a:gd name="csX24" fmla="*/ 1464564 w 1501584"/>
                  <a:gd name="csY24" fmla="*/ 33020 h 170497"/>
                  <a:gd name="csX25" fmla="*/ 1391666 w 1501584"/>
                  <a:gd name="csY25" fmla="*/ 92837 h 170497"/>
                  <a:gd name="csX26" fmla="*/ 1369187 w 1501584"/>
                  <a:gd name="csY26" fmla="*/ 125159 h 170497"/>
                  <a:gd name="csX27" fmla="*/ 1346708 w 1501584"/>
                  <a:gd name="csY27" fmla="*/ 92837 h 170497"/>
                  <a:gd name="csX28" fmla="*/ 1346708 w 1501584"/>
                  <a:gd name="csY28" fmla="*/ 79629 h 170497"/>
                  <a:gd name="csX29" fmla="*/ 1369187 w 1501584"/>
                  <a:gd name="csY29" fmla="*/ 47308 h 170497"/>
                  <a:gd name="csX30" fmla="*/ 1391666 w 1501584"/>
                  <a:gd name="csY30" fmla="*/ 79629 h 170497"/>
                  <a:gd name="csX31" fmla="*/ 1391666 w 1501584"/>
                  <a:gd name="csY31" fmla="*/ 92837 h 170497"/>
                  <a:gd name="csX32" fmla="*/ 1371156 w 1501584"/>
                  <a:gd name="csY32" fmla="*/ 33020 h 170497"/>
                  <a:gd name="csX33" fmla="*/ 1347724 w 1501584"/>
                  <a:gd name="csY33" fmla="*/ 47371 h 170497"/>
                  <a:gd name="csX34" fmla="*/ 1346962 w 1501584"/>
                  <a:gd name="csY34" fmla="*/ 47371 h 170497"/>
                  <a:gd name="csX35" fmla="*/ 1346962 w 1501584"/>
                  <a:gd name="csY35" fmla="*/ 2032 h 170497"/>
                  <a:gd name="csX36" fmla="*/ 1330706 w 1501584"/>
                  <a:gd name="csY36" fmla="*/ 2032 h 170497"/>
                  <a:gd name="csX37" fmla="*/ 1330706 w 1501584"/>
                  <a:gd name="csY37" fmla="*/ 137604 h 170497"/>
                  <a:gd name="csX38" fmla="*/ 1346962 w 1501584"/>
                  <a:gd name="csY38" fmla="*/ 137604 h 170497"/>
                  <a:gd name="csX39" fmla="*/ 1346962 w 1501584"/>
                  <a:gd name="csY39" fmla="*/ 125222 h 170497"/>
                  <a:gd name="csX40" fmla="*/ 1347724 w 1501584"/>
                  <a:gd name="csY40" fmla="*/ 125222 h 170497"/>
                  <a:gd name="csX41" fmla="*/ 1371156 w 1501584"/>
                  <a:gd name="csY41" fmla="*/ 139573 h 170497"/>
                  <a:gd name="csX42" fmla="*/ 1408176 w 1501584"/>
                  <a:gd name="csY42" fmla="*/ 93853 h 170497"/>
                  <a:gd name="csX43" fmla="*/ 1408176 w 1501584"/>
                  <a:gd name="csY43" fmla="*/ 78740 h 170497"/>
                  <a:gd name="csX44" fmla="*/ 1371156 w 1501584"/>
                  <a:gd name="csY44" fmla="*/ 33020 h 170497"/>
                  <a:gd name="csX45" fmla="*/ 1292543 w 1501584"/>
                  <a:gd name="csY45" fmla="*/ 34925 h 170497"/>
                  <a:gd name="csX46" fmla="*/ 1308798 w 1501584"/>
                  <a:gd name="csY46" fmla="*/ 34925 h 170497"/>
                  <a:gd name="csX47" fmla="*/ 1308798 w 1501584"/>
                  <a:gd name="csY47" fmla="*/ 137604 h 170497"/>
                  <a:gd name="csX48" fmla="*/ 1292543 w 1501584"/>
                  <a:gd name="csY48" fmla="*/ 137604 h 170497"/>
                  <a:gd name="csX49" fmla="*/ 1292543 w 1501584"/>
                  <a:gd name="csY49" fmla="*/ 34925 h 170497"/>
                  <a:gd name="csX50" fmla="*/ 1255395 w 1501584"/>
                  <a:gd name="csY50" fmla="*/ 34925 h 170497"/>
                  <a:gd name="csX51" fmla="*/ 1271651 w 1501584"/>
                  <a:gd name="csY51" fmla="*/ 34925 h 170497"/>
                  <a:gd name="csX52" fmla="*/ 1271651 w 1501584"/>
                  <a:gd name="csY52" fmla="*/ 137604 h 170497"/>
                  <a:gd name="csX53" fmla="*/ 1255395 w 1501584"/>
                  <a:gd name="csY53" fmla="*/ 137604 h 170497"/>
                  <a:gd name="csX54" fmla="*/ 1255395 w 1501584"/>
                  <a:gd name="csY54" fmla="*/ 124460 h 170497"/>
                  <a:gd name="csX55" fmla="*/ 1254633 w 1501584"/>
                  <a:gd name="csY55" fmla="*/ 124460 h 170497"/>
                  <a:gd name="csX56" fmla="*/ 1229423 w 1501584"/>
                  <a:gd name="csY56" fmla="*/ 139573 h 170497"/>
                  <a:gd name="csX57" fmla="*/ 1198435 w 1501584"/>
                  <a:gd name="csY57" fmla="*/ 104521 h 170497"/>
                  <a:gd name="csX58" fmla="*/ 1198435 w 1501584"/>
                  <a:gd name="csY58" fmla="*/ 34989 h 170497"/>
                  <a:gd name="csX59" fmla="*/ 1214882 w 1501584"/>
                  <a:gd name="csY59" fmla="*/ 34989 h 170497"/>
                  <a:gd name="csX60" fmla="*/ 1214882 w 1501584"/>
                  <a:gd name="csY60" fmla="*/ 102235 h 170497"/>
                  <a:gd name="csX61" fmla="*/ 1233869 w 1501584"/>
                  <a:gd name="csY61" fmla="*/ 125857 h 170497"/>
                  <a:gd name="csX62" fmla="*/ 1255395 w 1501584"/>
                  <a:gd name="csY62" fmla="*/ 97980 h 170497"/>
                  <a:gd name="csX63" fmla="*/ 1255395 w 1501584"/>
                  <a:gd name="csY63" fmla="*/ 35052 h 170497"/>
                  <a:gd name="csX64" fmla="*/ 1142111 w 1501584"/>
                  <a:gd name="csY64" fmla="*/ 125222 h 170497"/>
                  <a:gd name="csX65" fmla="*/ 1119632 w 1501584"/>
                  <a:gd name="csY65" fmla="*/ 92901 h 170497"/>
                  <a:gd name="csX66" fmla="*/ 1119632 w 1501584"/>
                  <a:gd name="csY66" fmla="*/ 79692 h 170497"/>
                  <a:gd name="csX67" fmla="*/ 1142111 w 1501584"/>
                  <a:gd name="csY67" fmla="*/ 47371 h 170497"/>
                  <a:gd name="csX68" fmla="*/ 1164590 w 1501584"/>
                  <a:gd name="csY68" fmla="*/ 79692 h 170497"/>
                  <a:gd name="csX69" fmla="*/ 1164590 w 1501584"/>
                  <a:gd name="csY69" fmla="*/ 92901 h 170497"/>
                  <a:gd name="csX70" fmla="*/ 1142111 w 1501584"/>
                  <a:gd name="csY70" fmla="*/ 125222 h 170497"/>
                  <a:gd name="csX71" fmla="*/ 1164336 w 1501584"/>
                  <a:gd name="csY71" fmla="*/ 47308 h 170497"/>
                  <a:gd name="csX72" fmla="*/ 1163574 w 1501584"/>
                  <a:gd name="csY72" fmla="*/ 47308 h 170497"/>
                  <a:gd name="csX73" fmla="*/ 1140143 w 1501584"/>
                  <a:gd name="csY73" fmla="*/ 32957 h 170497"/>
                  <a:gd name="csX74" fmla="*/ 1103122 w 1501584"/>
                  <a:gd name="csY74" fmla="*/ 78677 h 170497"/>
                  <a:gd name="csX75" fmla="*/ 1103122 w 1501584"/>
                  <a:gd name="csY75" fmla="*/ 93790 h 170497"/>
                  <a:gd name="csX76" fmla="*/ 1140143 w 1501584"/>
                  <a:gd name="csY76" fmla="*/ 139510 h 170497"/>
                  <a:gd name="csX77" fmla="*/ 1163574 w 1501584"/>
                  <a:gd name="csY77" fmla="*/ 125159 h 170497"/>
                  <a:gd name="csX78" fmla="*/ 1164336 w 1501584"/>
                  <a:gd name="csY78" fmla="*/ 125159 h 170497"/>
                  <a:gd name="csX79" fmla="*/ 1164336 w 1501584"/>
                  <a:gd name="csY79" fmla="*/ 170498 h 170497"/>
                  <a:gd name="csX80" fmla="*/ 1180592 w 1501584"/>
                  <a:gd name="csY80" fmla="*/ 170498 h 170497"/>
                  <a:gd name="csX81" fmla="*/ 1180592 w 1501584"/>
                  <a:gd name="csY81" fmla="*/ 34925 h 170497"/>
                  <a:gd name="csX82" fmla="*/ 1164336 w 1501584"/>
                  <a:gd name="csY82" fmla="*/ 34925 h 170497"/>
                  <a:gd name="csX83" fmla="*/ 1164336 w 1501584"/>
                  <a:gd name="csY83" fmla="*/ 47308 h 170497"/>
                  <a:gd name="csX84" fmla="*/ 1090867 w 1501584"/>
                  <a:gd name="csY84" fmla="*/ 101727 h 170497"/>
                  <a:gd name="csX85" fmla="*/ 1048639 w 1501584"/>
                  <a:gd name="csY85" fmla="*/ 139510 h 170497"/>
                  <a:gd name="csX86" fmla="*/ 1002347 w 1501584"/>
                  <a:gd name="csY86" fmla="*/ 101917 h 170497"/>
                  <a:gd name="csX87" fmla="*/ 1020382 w 1501584"/>
                  <a:gd name="csY87" fmla="*/ 101917 h 170497"/>
                  <a:gd name="csX88" fmla="*/ 1048448 w 1501584"/>
                  <a:gd name="csY88" fmla="*/ 124397 h 170497"/>
                  <a:gd name="csX89" fmla="*/ 1073468 w 1501584"/>
                  <a:gd name="csY89" fmla="*/ 102679 h 170497"/>
                  <a:gd name="csX90" fmla="*/ 1004507 w 1501584"/>
                  <a:gd name="csY90" fmla="*/ 35814 h 170497"/>
                  <a:gd name="csX91" fmla="*/ 1045782 w 1501584"/>
                  <a:gd name="csY91" fmla="*/ 0 h 170497"/>
                  <a:gd name="csX92" fmla="*/ 1089533 w 1501584"/>
                  <a:gd name="csY92" fmla="*/ 38164 h 170497"/>
                  <a:gd name="csX93" fmla="*/ 1071499 w 1501584"/>
                  <a:gd name="csY93" fmla="*/ 38164 h 170497"/>
                  <a:gd name="csX94" fmla="*/ 1045528 w 1501584"/>
                  <a:gd name="csY94" fmla="*/ 15113 h 170497"/>
                  <a:gd name="csX95" fmla="*/ 1021906 w 1501584"/>
                  <a:gd name="csY95" fmla="*/ 35052 h 170497"/>
                  <a:gd name="csX96" fmla="*/ 1090867 w 1501584"/>
                  <a:gd name="csY96" fmla="*/ 101663 h 170497"/>
                  <a:gd name="csX97" fmla="*/ 961517 w 1501584"/>
                  <a:gd name="csY97" fmla="*/ 109284 h 170497"/>
                  <a:gd name="csX98" fmla="*/ 925322 w 1501584"/>
                  <a:gd name="csY98" fmla="*/ 139510 h 170497"/>
                  <a:gd name="csX99" fmla="*/ 888111 w 1501584"/>
                  <a:gd name="csY99" fmla="*/ 109284 h 170497"/>
                  <a:gd name="csX100" fmla="*/ 904367 w 1501584"/>
                  <a:gd name="csY100" fmla="*/ 109284 h 170497"/>
                  <a:gd name="csX101" fmla="*/ 925258 w 1501584"/>
                  <a:gd name="csY101" fmla="*/ 125921 h 170497"/>
                  <a:gd name="csX102" fmla="*/ 945197 w 1501584"/>
                  <a:gd name="csY102" fmla="*/ 110426 h 170497"/>
                  <a:gd name="csX103" fmla="*/ 889191 w 1501584"/>
                  <a:gd name="csY103" fmla="*/ 62166 h 170497"/>
                  <a:gd name="csX104" fmla="*/ 924243 w 1501584"/>
                  <a:gd name="csY104" fmla="*/ 32893 h 170497"/>
                  <a:gd name="csX105" fmla="*/ 960247 w 1501584"/>
                  <a:gd name="csY105" fmla="*/ 63119 h 170497"/>
                  <a:gd name="csX106" fmla="*/ 943991 w 1501584"/>
                  <a:gd name="csY106" fmla="*/ 63119 h 170497"/>
                  <a:gd name="csX107" fmla="*/ 924243 w 1501584"/>
                  <a:gd name="csY107" fmla="*/ 46482 h 170497"/>
                  <a:gd name="csX108" fmla="*/ 905066 w 1501584"/>
                  <a:gd name="csY108" fmla="*/ 62166 h 170497"/>
                  <a:gd name="csX109" fmla="*/ 961454 w 1501584"/>
                  <a:gd name="csY109" fmla="*/ 109220 h 170497"/>
                  <a:gd name="csX110" fmla="*/ 874332 w 1501584"/>
                  <a:gd name="csY110" fmla="*/ 34925 h 170497"/>
                  <a:gd name="csX111" fmla="*/ 879348 w 1501584"/>
                  <a:gd name="csY111" fmla="*/ 34925 h 170497"/>
                  <a:gd name="csX112" fmla="*/ 879348 w 1501584"/>
                  <a:gd name="csY112" fmla="*/ 50800 h 170497"/>
                  <a:gd name="csX113" fmla="*/ 875284 w 1501584"/>
                  <a:gd name="csY113" fmla="*/ 50800 h 170497"/>
                  <a:gd name="csX114" fmla="*/ 848360 w 1501584"/>
                  <a:gd name="csY114" fmla="*/ 80454 h 170497"/>
                  <a:gd name="csX115" fmla="*/ 848360 w 1501584"/>
                  <a:gd name="csY115" fmla="*/ 137604 h 170497"/>
                  <a:gd name="csX116" fmla="*/ 832104 w 1501584"/>
                  <a:gd name="csY116" fmla="*/ 137604 h 170497"/>
                  <a:gd name="csX117" fmla="*/ 832104 w 1501584"/>
                  <a:gd name="csY117" fmla="*/ 34925 h 170497"/>
                  <a:gd name="csX118" fmla="*/ 848360 w 1501584"/>
                  <a:gd name="csY118" fmla="*/ 34925 h 170497"/>
                  <a:gd name="csX119" fmla="*/ 848360 w 1501584"/>
                  <a:gd name="csY119" fmla="*/ 53340 h 170497"/>
                  <a:gd name="csX120" fmla="*/ 849122 w 1501584"/>
                  <a:gd name="csY120" fmla="*/ 53340 h 170497"/>
                  <a:gd name="csX121" fmla="*/ 874332 w 1501584"/>
                  <a:gd name="csY121" fmla="*/ 34925 h 170497"/>
                  <a:gd name="csX122" fmla="*/ 776986 w 1501584"/>
                  <a:gd name="csY122" fmla="*/ 47308 h 170497"/>
                  <a:gd name="csX123" fmla="*/ 797496 w 1501584"/>
                  <a:gd name="csY123" fmla="*/ 78677 h 170497"/>
                  <a:gd name="csX124" fmla="*/ 754507 w 1501584"/>
                  <a:gd name="csY124" fmla="*/ 78677 h 170497"/>
                  <a:gd name="csX125" fmla="*/ 776922 w 1501584"/>
                  <a:gd name="csY125" fmla="*/ 47308 h 170497"/>
                  <a:gd name="csX126" fmla="*/ 776986 w 1501584"/>
                  <a:gd name="csY126" fmla="*/ 33020 h 170497"/>
                  <a:gd name="csX127" fmla="*/ 738060 w 1501584"/>
                  <a:gd name="csY127" fmla="*/ 78740 h 170497"/>
                  <a:gd name="csX128" fmla="*/ 738060 w 1501584"/>
                  <a:gd name="csY128" fmla="*/ 93853 h 170497"/>
                  <a:gd name="csX129" fmla="*/ 776986 w 1501584"/>
                  <a:gd name="csY129" fmla="*/ 139573 h 170497"/>
                  <a:gd name="csX130" fmla="*/ 813435 w 1501584"/>
                  <a:gd name="csY130" fmla="*/ 109157 h 170497"/>
                  <a:gd name="csX131" fmla="*/ 796798 w 1501584"/>
                  <a:gd name="csY131" fmla="*/ 109157 h 170497"/>
                  <a:gd name="csX132" fmla="*/ 777050 w 1501584"/>
                  <a:gd name="csY132" fmla="*/ 125222 h 170497"/>
                  <a:gd name="csX133" fmla="*/ 754570 w 1501584"/>
                  <a:gd name="csY133" fmla="*/ 92901 h 170497"/>
                  <a:gd name="csX134" fmla="*/ 754570 w 1501584"/>
                  <a:gd name="csY134" fmla="*/ 91567 h 170497"/>
                  <a:gd name="csX135" fmla="*/ 814007 w 1501584"/>
                  <a:gd name="csY135" fmla="*/ 91567 h 170497"/>
                  <a:gd name="csX136" fmla="*/ 814007 w 1501584"/>
                  <a:gd name="csY136" fmla="*/ 78803 h 170497"/>
                  <a:gd name="csX137" fmla="*/ 776986 w 1501584"/>
                  <a:gd name="csY137" fmla="*/ 33084 h 170497"/>
                  <a:gd name="csX138" fmla="*/ 716852 w 1501584"/>
                  <a:gd name="csY138" fmla="*/ 34925 h 170497"/>
                  <a:gd name="csX139" fmla="*/ 733298 w 1501584"/>
                  <a:gd name="csY139" fmla="*/ 34925 h 170497"/>
                  <a:gd name="csX140" fmla="*/ 687769 w 1501584"/>
                  <a:gd name="csY140" fmla="*/ 170498 h 170497"/>
                  <a:gd name="csX141" fmla="*/ 670941 w 1501584"/>
                  <a:gd name="csY141" fmla="*/ 170498 h 170497"/>
                  <a:gd name="csX142" fmla="*/ 682371 w 1501584"/>
                  <a:gd name="csY142" fmla="*/ 138366 h 170497"/>
                  <a:gd name="csX143" fmla="*/ 649033 w 1501584"/>
                  <a:gd name="csY143" fmla="*/ 34925 h 170497"/>
                  <a:gd name="csX144" fmla="*/ 666306 w 1501584"/>
                  <a:gd name="csY144" fmla="*/ 34925 h 170497"/>
                  <a:gd name="csX145" fmla="*/ 690880 w 1501584"/>
                  <a:gd name="csY145" fmla="*/ 114935 h 170497"/>
                  <a:gd name="csX146" fmla="*/ 691642 w 1501584"/>
                  <a:gd name="csY146" fmla="*/ 114935 h 170497"/>
                  <a:gd name="csX147" fmla="*/ 716852 w 1501584"/>
                  <a:gd name="csY147" fmla="*/ 34925 h 170497"/>
                  <a:gd name="csX148" fmla="*/ 610108 w 1501584"/>
                  <a:gd name="csY148" fmla="*/ 1968 h 170497"/>
                  <a:gd name="csX149" fmla="*/ 637731 w 1501584"/>
                  <a:gd name="csY149" fmla="*/ 1968 h 170497"/>
                  <a:gd name="csX150" fmla="*/ 637731 w 1501584"/>
                  <a:gd name="csY150" fmla="*/ 137541 h 170497"/>
                  <a:gd name="csX151" fmla="*/ 620458 w 1501584"/>
                  <a:gd name="csY151" fmla="*/ 137541 h 170497"/>
                  <a:gd name="csX152" fmla="*/ 620458 w 1501584"/>
                  <a:gd name="csY152" fmla="*/ 20701 h 170497"/>
                  <a:gd name="csX153" fmla="*/ 619506 w 1501584"/>
                  <a:gd name="csY153" fmla="*/ 20701 h 170497"/>
                  <a:gd name="csX154" fmla="*/ 584835 w 1501584"/>
                  <a:gd name="csY154" fmla="*/ 115062 h 170497"/>
                  <a:gd name="csX155" fmla="*/ 563690 w 1501584"/>
                  <a:gd name="csY155" fmla="*/ 115062 h 170497"/>
                  <a:gd name="csX156" fmla="*/ 529400 w 1501584"/>
                  <a:gd name="csY156" fmla="*/ 20701 h 170497"/>
                  <a:gd name="csX157" fmla="*/ 528447 w 1501584"/>
                  <a:gd name="csY157" fmla="*/ 20701 h 170497"/>
                  <a:gd name="csX158" fmla="*/ 528447 w 1501584"/>
                  <a:gd name="csY158" fmla="*/ 137541 h 170497"/>
                  <a:gd name="csX159" fmla="*/ 511429 w 1501584"/>
                  <a:gd name="csY159" fmla="*/ 137541 h 170497"/>
                  <a:gd name="csX160" fmla="*/ 511429 w 1501584"/>
                  <a:gd name="csY160" fmla="*/ 1968 h 170497"/>
                  <a:gd name="csX161" fmla="*/ 540385 w 1501584"/>
                  <a:gd name="csY161" fmla="*/ 1968 h 170497"/>
                  <a:gd name="csX162" fmla="*/ 574548 w 1501584"/>
                  <a:gd name="csY162" fmla="*/ 96139 h 170497"/>
                  <a:gd name="csX163" fmla="*/ 575501 w 1501584"/>
                  <a:gd name="csY163" fmla="*/ 96139 h 170497"/>
                  <a:gd name="csX164" fmla="*/ 610045 w 1501584"/>
                  <a:gd name="csY164" fmla="*/ 1968 h 170497"/>
                  <a:gd name="csX165" fmla="*/ 436880 w 1501584"/>
                  <a:gd name="csY165" fmla="*/ 1968 h 170497"/>
                  <a:gd name="csX166" fmla="*/ 453136 w 1501584"/>
                  <a:gd name="csY166" fmla="*/ 1968 h 170497"/>
                  <a:gd name="csX167" fmla="*/ 453136 w 1501584"/>
                  <a:gd name="csY167" fmla="*/ 137541 h 170497"/>
                  <a:gd name="csX168" fmla="*/ 436880 w 1501584"/>
                  <a:gd name="csY168" fmla="*/ 137541 h 170497"/>
                  <a:gd name="csX169" fmla="*/ 436880 w 1501584"/>
                  <a:gd name="csY169" fmla="*/ 1968 h 170497"/>
                  <a:gd name="csX170" fmla="*/ 403161 w 1501584"/>
                  <a:gd name="csY170" fmla="*/ 92837 h 170497"/>
                  <a:gd name="csX171" fmla="*/ 380682 w 1501584"/>
                  <a:gd name="csY171" fmla="*/ 125159 h 170497"/>
                  <a:gd name="csX172" fmla="*/ 358204 w 1501584"/>
                  <a:gd name="csY172" fmla="*/ 92837 h 170497"/>
                  <a:gd name="csX173" fmla="*/ 358204 w 1501584"/>
                  <a:gd name="csY173" fmla="*/ 79629 h 170497"/>
                  <a:gd name="csX174" fmla="*/ 380682 w 1501584"/>
                  <a:gd name="csY174" fmla="*/ 47308 h 170497"/>
                  <a:gd name="csX175" fmla="*/ 403161 w 1501584"/>
                  <a:gd name="csY175" fmla="*/ 79629 h 170497"/>
                  <a:gd name="csX176" fmla="*/ 403161 w 1501584"/>
                  <a:gd name="csY176" fmla="*/ 92837 h 170497"/>
                  <a:gd name="csX177" fmla="*/ 380746 w 1501584"/>
                  <a:gd name="csY177" fmla="*/ 33020 h 170497"/>
                  <a:gd name="csX178" fmla="*/ 341820 w 1501584"/>
                  <a:gd name="csY178" fmla="*/ 78740 h 170497"/>
                  <a:gd name="csX179" fmla="*/ 341820 w 1501584"/>
                  <a:gd name="csY179" fmla="*/ 93853 h 170497"/>
                  <a:gd name="csX180" fmla="*/ 380746 w 1501584"/>
                  <a:gd name="csY180" fmla="*/ 139573 h 170497"/>
                  <a:gd name="csX181" fmla="*/ 419671 w 1501584"/>
                  <a:gd name="csY181" fmla="*/ 93853 h 170497"/>
                  <a:gd name="csX182" fmla="*/ 419671 w 1501584"/>
                  <a:gd name="csY182" fmla="*/ 78740 h 170497"/>
                  <a:gd name="csX183" fmla="*/ 380746 w 1501584"/>
                  <a:gd name="csY183" fmla="*/ 33020 h 170497"/>
                  <a:gd name="csX184" fmla="*/ 310579 w 1501584"/>
                  <a:gd name="csY184" fmla="*/ 34925 h 170497"/>
                  <a:gd name="csX185" fmla="*/ 332677 w 1501584"/>
                  <a:gd name="csY185" fmla="*/ 34925 h 170497"/>
                  <a:gd name="csX186" fmla="*/ 332677 w 1501584"/>
                  <a:gd name="csY186" fmla="*/ 49276 h 170497"/>
                  <a:gd name="csX187" fmla="*/ 310579 w 1501584"/>
                  <a:gd name="csY187" fmla="*/ 49276 h 170497"/>
                  <a:gd name="csX188" fmla="*/ 310579 w 1501584"/>
                  <a:gd name="csY188" fmla="*/ 106045 h 170497"/>
                  <a:gd name="csX189" fmla="*/ 324358 w 1501584"/>
                  <a:gd name="csY189" fmla="*/ 124079 h 170497"/>
                  <a:gd name="csX190" fmla="*/ 332677 w 1501584"/>
                  <a:gd name="csY190" fmla="*/ 123508 h 170497"/>
                  <a:gd name="csX191" fmla="*/ 332677 w 1501584"/>
                  <a:gd name="csY191" fmla="*/ 137477 h 170497"/>
                  <a:gd name="csX192" fmla="*/ 322580 w 1501584"/>
                  <a:gd name="csY192" fmla="*/ 138430 h 170497"/>
                  <a:gd name="csX193" fmla="*/ 294322 w 1501584"/>
                  <a:gd name="csY193" fmla="*/ 108585 h 170497"/>
                  <a:gd name="csX194" fmla="*/ 294322 w 1501584"/>
                  <a:gd name="csY194" fmla="*/ 49340 h 170497"/>
                  <a:gd name="csX195" fmla="*/ 277051 w 1501584"/>
                  <a:gd name="csY195" fmla="*/ 49340 h 170497"/>
                  <a:gd name="csX196" fmla="*/ 277051 w 1501584"/>
                  <a:gd name="csY196" fmla="*/ 34989 h 170497"/>
                  <a:gd name="csX197" fmla="*/ 294322 w 1501584"/>
                  <a:gd name="csY197" fmla="*/ 34989 h 170497"/>
                  <a:gd name="csX198" fmla="*/ 294322 w 1501584"/>
                  <a:gd name="csY198" fmla="*/ 2032 h 170497"/>
                  <a:gd name="csX199" fmla="*/ 310579 w 1501584"/>
                  <a:gd name="csY199" fmla="*/ 2032 h 170497"/>
                  <a:gd name="csX200" fmla="*/ 310579 w 1501584"/>
                  <a:gd name="csY200" fmla="*/ 34989 h 170497"/>
                  <a:gd name="csX201" fmla="*/ 273050 w 1501584"/>
                  <a:gd name="csY201" fmla="*/ 109284 h 170497"/>
                  <a:gd name="csX202" fmla="*/ 236855 w 1501584"/>
                  <a:gd name="csY202" fmla="*/ 139510 h 170497"/>
                  <a:gd name="csX203" fmla="*/ 199644 w 1501584"/>
                  <a:gd name="csY203" fmla="*/ 109284 h 170497"/>
                  <a:gd name="csX204" fmla="*/ 215900 w 1501584"/>
                  <a:gd name="csY204" fmla="*/ 109284 h 170497"/>
                  <a:gd name="csX205" fmla="*/ 236792 w 1501584"/>
                  <a:gd name="csY205" fmla="*/ 125921 h 170497"/>
                  <a:gd name="csX206" fmla="*/ 256731 w 1501584"/>
                  <a:gd name="csY206" fmla="*/ 110426 h 170497"/>
                  <a:gd name="csX207" fmla="*/ 200723 w 1501584"/>
                  <a:gd name="csY207" fmla="*/ 62166 h 170497"/>
                  <a:gd name="csX208" fmla="*/ 235776 w 1501584"/>
                  <a:gd name="csY208" fmla="*/ 32893 h 170497"/>
                  <a:gd name="csX209" fmla="*/ 271780 w 1501584"/>
                  <a:gd name="csY209" fmla="*/ 63119 h 170497"/>
                  <a:gd name="csX210" fmla="*/ 255524 w 1501584"/>
                  <a:gd name="csY210" fmla="*/ 63119 h 170497"/>
                  <a:gd name="csX211" fmla="*/ 235776 w 1501584"/>
                  <a:gd name="csY211" fmla="*/ 46482 h 170497"/>
                  <a:gd name="csX212" fmla="*/ 216598 w 1501584"/>
                  <a:gd name="csY212" fmla="*/ 62166 h 170497"/>
                  <a:gd name="csX213" fmla="*/ 272986 w 1501584"/>
                  <a:gd name="csY213" fmla="*/ 109220 h 170497"/>
                  <a:gd name="csX214" fmla="*/ 184531 w 1501584"/>
                  <a:gd name="csY214" fmla="*/ 11874 h 170497"/>
                  <a:gd name="csX215" fmla="*/ 174625 w 1501584"/>
                  <a:gd name="csY215" fmla="*/ 23495 h 170497"/>
                  <a:gd name="csX216" fmla="*/ 164719 w 1501584"/>
                  <a:gd name="csY216" fmla="*/ 11874 h 170497"/>
                  <a:gd name="csX217" fmla="*/ 174625 w 1501584"/>
                  <a:gd name="csY217" fmla="*/ 0 h 170497"/>
                  <a:gd name="csX218" fmla="*/ 184531 w 1501584"/>
                  <a:gd name="csY218" fmla="*/ 11874 h 170497"/>
                  <a:gd name="csX219" fmla="*/ 166497 w 1501584"/>
                  <a:gd name="csY219" fmla="*/ 34925 h 170497"/>
                  <a:gd name="csX220" fmla="*/ 182753 w 1501584"/>
                  <a:gd name="csY220" fmla="*/ 34925 h 170497"/>
                  <a:gd name="csX221" fmla="*/ 182753 w 1501584"/>
                  <a:gd name="csY221" fmla="*/ 137604 h 170497"/>
                  <a:gd name="csX222" fmla="*/ 166497 w 1501584"/>
                  <a:gd name="csY222" fmla="*/ 137604 h 170497"/>
                  <a:gd name="csX223" fmla="*/ 166497 w 1501584"/>
                  <a:gd name="csY223" fmla="*/ 34925 h 170497"/>
                  <a:gd name="csX224" fmla="*/ 146939 w 1501584"/>
                  <a:gd name="csY224" fmla="*/ 34925 h 170497"/>
                  <a:gd name="csX225" fmla="*/ 151956 w 1501584"/>
                  <a:gd name="csY225" fmla="*/ 34925 h 170497"/>
                  <a:gd name="csX226" fmla="*/ 151956 w 1501584"/>
                  <a:gd name="csY226" fmla="*/ 50800 h 170497"/>
                  <a:gd name="csX227" fmla="*/ 147892 w 1501584"/>
                  <a:gd name="csY227" fmla="*/ 50800 h 170497"/>
                  <a:gd name="csX228" fmla="*/ 120968 w 1501584"/>
                  <a:gd name="csY228" fmla="*/ 80454 h 170497"/>
                  <a:gd name="csX229" fmla="*/ 120968 w 1501584"/>
                  <a:gd name="csY229" fmla="*/ 137604 h 170497"/>
                  <a:gd name="csX230" fmla="*/ 104711 w 1501584"/>
                  <a:gd name="csY230" fmla="*/ 137604 h 170497"/>
                  <a:gd name="csX231" fmla="*/ 104711 w 1501584"/>
                  <a:gd name="csY231" fmla="*/ 34925 h 170497"/>
                  <a:gd name="csX232" fmla="*/ 120968 w 1501584"/>
                  <a:gd name="csY232" fmla="*/ 34925 h 170497"/>
                  <a:gd name="csX233" fmla="*/ 120968 w 1501584"/>
                  <a:gd name="csY233" fmla="*/ 53340 h 170497"/>
                  <a:gd name="csX234" fmla="*/ 121730 w 1501584"/>
                  <a:gd name="csY234" fmla="*/ 53340 h 170497"/>
                  <a:gd name="csX235" fmla="*/ 146939 w 1501584"/>
                  <a:gd name="csY235" fmla="*/ 34925 h 170497"/>
                  <a:gd name="csX236" fmla="*/ 72136 w 1501584"/>
                  <a:gd name="csY236" fmla="*/ 99441 h 170497"/>
                  <a:gd name="csX237" fmla="*/ 39624 w 1501584"/>
                  <a:gd name="csY237" fmla="*/ 122491 h 170497"/>
                  <a:gd name="csX238" fmla="*/ 17463 w 1501584"/>
                  <a:gd name="csY238" fmla="*/ 122491 h 170497"/>
                  <a:gd name="csX239" fmla="*/ 17463 w 1501584"/>
                  <a:gd name="csY239" fmla="*/ 73597 h 170497"/>
                  <a:gd name="csX240" fmla="*/ 39942 w 1501584"/>
                  <a:gd name="csY240" fmla="*/ 73597 h 170497"/>
                  <a:gd name="csX241" fmla="*/ 72136 w 1501584"/>
                  <a:gd name="csY241" fmla="*/ 97282 h 170497"/>
                  <a:gd name="csX242" fmla="*/ 72136 w 1501584"/>
                  <a:gd name="csY242" fmla="*/ 99441 h 170497"/>
                  <a:gd name="csX243" fmla="*/ 17463 w 1501584"/>
                  <a:gd name="csY243" fmla="*/ 17272 h 170497"/>
                  <a:gd name="csX244" fmla="*/ 37402 w 1501584"/>
                  <a:gd name="csY244" fmla="*/ 17272 h 170497"/>
                  <a:gd name="csX245" fmla="*/ 66104 w 1501584"/>
                  <a:gd name="csY245" fmla="*/ 37338 h 170497"/>
                  <a:gd name="csX246" fmla="*/ 66104 w 1501584"/>
                  <a:gd name="csY246" fmla="*/ 38672 h 170497"/>
                  <a:gd name="csX247" fmla="*/ 34989 w 1501584"/>
                  <a:gd name="csY247" fmla="*/ 59182 h 170497"/>
                  <a:gd name="csX248" fmla="*/ 17463 w 1501584"/>
                  <a:gd name="csY248" fmla="*/ 59182 h 170497"/>
                  <a:gd name="csX249" fmla="*/ 17463 w 1501584"/>
                  <a:gd name="csY249" fmla="*/ 17209 h 170497"/>
                  <a:gd name="csX250" fmla="*/ 59944 w 1501584"/>
                  <a:gd name="csY250" fmla="*/ 65088 h 170497"/>
                  <a:gd name="csX251" fmla="*/ 59944 w 1501584"/>
                  <a:gd name="csY251" fmla="*/ 64389 h 170497"/>
                  <a:gd name="csX252" fmla="*/ 82804 w 1501584"/>
                  <a:gd name="csY252" fmla="*/ 35941 h 170497"/>
                  <a:gd name="csX253" fmla="*/ 82804 w 1501584"/>
                  <a:gd name="csY253" fmla="*/ 33591 h 170497"/>
                  <a:gd name="csX254" fmla="*/ 39878 w 1501584"/>
                  <a:gd name="csY254" fmla="*/ 1905 h 170497"/>
                  <a:gd name="csX255" fmla="*/ 0 w 1501584"/>
                  <a:gd name="csY255" fmla="*/ 1905 h 170497"/>
                  <a:gd name="csX256" fmla="*/ 0 w 1501584"/>
                  <a:gd name="csY256" fmla="*/ 137477 h 170497"/>
                  <a:gd name="csX257" fmla="*/ 42735 w 1501584"/>
                  <a:gd name="csY257" fmla="*/ 137477 h 170497"/>
                  <a:gd name="csX258" fmla="*/ 89980 w 1501584"/>
                  <a:gd name="csY258" fmla="*/ 100901 h 170497"/>
                  <a:gd name="csX259" fmla="*/ 89980 w 1501584"/>
                  <a:gd name="csY259" fmla="*/ 99568 h 170497"/>
                  <a:gd name="csX260" fmla="*/ 59944 w 1501584"/>
                  <a:gd name="csY260" fmla="*/ 65024 h 1704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</a:cxnLst>
                <a:rect l="l" t="t" r="r" b="b"/>
                <a:pathLst>
                  <a:path w="1501584" h="170497">
                    <a:moveTo>
                      <a:pt x="1310577" y="11874"/>
                    </a:moveTo>
                    <a:cubicBezTo>
                      <a:pt x="1310577" y="19812"/>
                      <a:pt x="1306957" y="23495"/>
                      <a:pt x="1300670" y="23495"/>
                    </a:cubicBezTo>
                    <a:cubicBezTo>
                      <a:pt x="1294384" y="23495"/>
                      <a:pt x="1290765" y="19748"/>
                      <a:pt x="1290765" y="11874"/>
                    </a:cubicBezTo>
                    <a:cubicBezTo>
                      <a:pt x="1290765" y="4001"/>
                      <a:pt x="1294384" y="0"/>
                      <a:pt x="1300670" y="0"/>
                    </a:cubicBezTo>
                    <a:cubicBezTo>
                      <a:pt x="1306957" y="0"/>
                      <a:pt x="1310577" y="3937"/>
                      <a:pt x="1310577" y="11874"/>
                    </a:cubicBezTo>
                    <a:moveTo>
                      <a:pt x="1485138" y="92837"/>
                    </a:moveTo>
                    <a:cubicBezTo>
                      <a:pt x="1485138" y="117221"/>
                      <a:pt x="1476629" y="125159"/>
                      <a:pt x="1462659" y="125159"/>
                    </a:cubicBezTo>
                    <a:cubicBezTo>
                      <a:pt x="1448689" y="125159"/>
                      <a:pt x="1440180" y="117221"/>
                      <a:pt x="1440180" y="92837"/>
                    </a:cubicBezTo>
                    <a:lnTo>
                      <a:pt x="1440180" y="79629"/>
                    </a:lnTo>
                    <a:cubicBezTo>
                      <a:pt x="1440180" y="55245"/>
                      <a:pt x="1448689" y="47308"/>
                      <a:pt x="1462659" y="47308"/>
                    </a:cubicBezTo>
                    <a:cubicBezTo>
                      <a:pt x="1476629" y="47308"/>
                      <a:pt x="1485138" y="55245"/>
                      <a:pt x="1485138" y="79629"/>
                    </a:cubicBezTo>
                    <a:lnTo>
                      <a:pt x="1485138" y="92837"/>
                    </a:lnTo>
                    <a:close/>
                    <a:moveTo>
                      <a:pt x="1464564" y="33020"/>
                    </a:moveTo>
                    <a:cubicBezTo>
                      <a:pt x="1453706" y="33020"/>
                      <a:pt x="1445451" y="38290"/>
                      <a:pt x="1441132" y="47371"/>
                    </a:cubicBezTo>
                    <a:lnTo>
                      <a:pt x="1440370" y="47371"/>
                    </a:lnTo>
                    <a:lnTo>
                      <a:pt x="1440370" y="2032"/>
                    </a:lnTo>
                    <a:lnTo>
                      <a:pt x="1424115" y="2032"/>
                    </a:lnTo>
                    <a:lnTo>
                      <a:pt x="1424115" y="137604"/>
                    </a:lnTo>
                    <a:lnTo>
                      <a:pt x="1440370" y="137604"/>
                    </a:lnTo>
                    <a:lnTo>
                      <a:pt x="1440370" y="125222"/>
                    </a:lnTo>
                    <a:lnTo>
                      <a:pt x="1441132" y="125222"/>
                    </a:lnTo>
                    <a:cubicBezTo>
                      <a:pt x="1445514" y="134302"/>
                      <a:pt x="1453769" y="139573"/>
                      <a:pt x="1464564" y="139573"/>
                    </a:cubicBezTo>
                    <a:cubicBezTo>
                      <a:pt x="1489964" y="139573"/>
                      <a:pt x="1501584" y="122111"/>
                      <a:pt x="1501584" y="93853"/>
                    </a:cubicBezTo>
                    <a:lnTo>
                      <a:pt x="1501584" y="78740"/>
                    </a:lnTo>
                    <a:cubicBezTo>
                      <a:pt x="1501584" y="50483"/>
                      <a:pt x="1489964" y="33020"/>
                      <a:pt x="1464564" y="33020"/>
                    </a:cubicBezTo>
                    <a:moveTo>
                      <a:pt x="1391666" y="92837"/>
                    </a:moveTo>
                    <a:cubicBezTo>
                      <a:pt x="1391666" y="117221"/>
                      <a:pt x="1383157" y="125159"/>
                      <a:pt x="1369187" y="125159"/>
                    </a:cubicBezTo>
                    <a:cubicBezTo>
                      <a:pt x="1355217" y="125159"/>
                      <a:pt x="1346708" y="117221"/>
                      <a:pt x="1346708" y="92837"/>
                    </a:cubicBezTo>
                    <a:lnTo>
                      <a:pt x="1346708" y="79629"/>
                    </a:lnTo>
                    <a:cubicBezTo>
                      <a:pt x="1346708" y="55245"/>
                      <a:pt x="1355217" y="47308"/>
                      <a:pt x="1369187" y="47308"/>
                    </a:cubicBezTo>
                    <a:cubicBezTo>
                      <a:pt x="1383157" y="47308"/>
                      <a:pt x="1391666" y="55245"/>
                      <a:pt x="1391666" y="79629"/>
                    </a:cubicBezTo>
                    <a:lnTo>
                      <a:pt x="1391666" y="92837"/>
                    </a:lnTo>
                    <a:close/>
                    <a:moveTo>
                      <a:pt x="1371156" y="33020"/>
                    </a:moveTo>
                    <a:cubicBezTo>
                      <a:pt x="1360297" y="33020"/>
                      <a:pt x="1352106" y="38290"/>
                      <a:pt x="1347724" y="47371"/>
                    </a:cubicBezTo>
                    <a:lnTo>
                      <a:pt x="1346962" y="47371"/>
                    </a:lnTo>
                    <a:lnTo>
                      <a:pt x="1346962" y="2032"/>
                    </a:lnTo>
                    <a:lnTo>
                      <a:pt x="1330706" y="2032"/>
                    </a:lnTo>
                    <a:lnTo>
                      <a:pt x="1330706" y="137604"/>
                    </a:lnTo>
                    <a:lnTo>
                      <a:pt x="1346962" y="137604"/>
                    </a:lnTo>
                    <a:lnTo>
                      <a:pt x="1346962" y="125222"/>
                    </a:lnTo>
                    <a:lnTo>
                      <a:pt x="1347724" y="125222"/>
                    </a:lnTo>
                    <a:cubicBezTo>
                      <a:pt x="1352106" y="134302"/>
                      <a:pt x="1360360" y="139573"/>
                      <a:pt x="1371156" y="139573"/>
                    </a:cubicBezTo>
                    <a:cubicBezTo>
                      <a:pt x="1396556" y="139573"/>
                      <a:pt x="1408176" y="122111"/>
                      <a:pt x="1408176" y="93853"/>
                    </a:cubicBezTo>
                    <a:lnTo>
                      <a:pt x="1408176" y="78740"/>
                    </a:lnTo>
                    <a:cubicBezTo>
                      <a:pt x="1408176" y="50483"/>
                      <a:pt x="1396556" y="33020"/>
                      <a:pt x="1371156" y="33020"/>
                    </a:cubicBezTo>
                    <a:moveTo>
                      <a:pt x="1292543" y="34925"/>
                    </a:moveTo>
                    <a:lnTo>
                      <a:pt x="1308798" y="34925"/>
                    </a:lnTo>
                    <a:lnTo>
                      <a:pt x="1308798" y="137604"/>
                    </a:lnTo>
                    <a:lnTo>
                      <a:pt x="1292543" y="137604"/>
                    </a:lnTo>
                    <a:lnTo>
                      <a:pt x="1292543" y="34925"/>
                    </a:lnTo>
                    <a:close/>
                    <a:moveTo>
                      <a:pt x="1255395" y="34925"/>
                    </a:moveTo>
                    <a:lnTo>
                      <a:pt x="1271651" y="34925"/>
                    </a:lnTo>
                    <a:lnTo>
                      <a:pt x="1271651" y="137604"/>
                    </a:lnTo>
                    <a:lnTo>
                      <a:pt x="1255395" y="137604"/>
                    </a:lnTo>
                    <a:lnTo>
                      <a:pt x="1255395" y="124460"/>
                    </a:lnTo>
                    <a:lnTo>
                      <a:pt x="1254633" y="124460"/>
                    </a:lnTo>
                    <a:cubicBezTo>
                      <a:pt x="1250759" y="132778"/>
                      <a:pt x="1242441" y="139573"/>
                      <a:pt x="1229423" y="139573"/>
                    </a:cubicBezTo>
                    <a:cubicBezTo>
                      <a:pt x="1210246" y="139573"/>
                      <a:pt x="1198435" y="128714"/>
                      <a:pt x="1198435" y="104521"/>
                    </a:cubicBezTo>
                    <a:lnTo>
                      <a:pt x="1198435" y="34989"/>
                    </a:lnTo>
                    <a:lnTo>
                      <a:pt x="1214882" y="34989"/>
                    </a:lnTo>
                    <a:lnTo>
                      <a:pt x="1214882" y="102235"/>
                    </a:lnTo>
                    <a:cubicBezTo>
                      <a:pt x="1214882" y="118682"/>
                      <a:pt x="1221677" y="125857"/>
                      <a:pt x="1233869" y="125857"/>
                    </a:cubicBezTo>
                    <a:cubicBezTo>
                      <a:pt x="1246060" y="125857"/>
                      <a:pt x="1255395" y="117920"/>
                      <a:pt x="1255395" y="97980"/>
                    </a:cubicBezTo>
                    <a:lnTo>
                      <a:pt x="1255395" y="35052"/>
                    </a:lnTo>
                    <a:close/>
                    <a:moveTo>
                      <a:pt x="1142111" y="125222"/>
                    </a:moveTo>
                    <a:cubicBezTo>
                      <a:pt x="1128141" y="125222"/>
                      <a:pt x="1119632" y="117285"/>
                      <a:pt x="1119632" y="92901"/>
                    </a:cubicBezTo>
                    <a:lnTo>
                      <a:pt x="1119632" y="79692"/>
                    </a:lnTo>
                    <a:cubicBezTo>
                      <a:pt x="1119632" y="55309"/>
                      <a:pt x="1128141" y="47371"/>
                      <a:pt x="1142111" y="47371"/>
                    </a:cubicBezTo>
                    <a:cubicBezTo>
                      <a:pt x="1156081" y="47371"/>
                      <a:pt x="1164590" y="55309"/>
                      <a:pt x="1164590" y="79692"/>
                    </a:cubicBezTo>
                    <a:lnTo>
                      <a:pt x="1164590" y="92901"/>
                    </a:lnTo>
                    <a:cubicBezTo>
                      <a:pt x="1164590" y="117285"/>
                      <a:pt x="1156081" y="125222"/>
                      <a:pt x="1142111" y="125222"/>
                    </a:cubicBezTo>
                    <a:moveTo>
                      <a:pt x="1164336" y="47308"/>
                    </a:moveTo>
                    <a:lnTo>
                      <a:pt x="1163574" y="47308"/>
                    </a:lnTo>
                    <a:cubicBezTo>
                      <a:pt x="1159193" y="38227"/>
                      <a:pt x="1150810" y="32957"/>
                      <a:pt x="1140143" y="32957"/>
                    </a:cubicBezTo>
                    <a:cubicBezTo>
                      <a:pt x="1114743" y="32957"/>
                      <a:pt x="1103122" y="50419"/>
                      <a:pt x="1103122" y="78677"/>
                    </a:cubicBezTo>
                    <a:lnTo>
                      <a:pt x="1103122" y="93790"/>
                    </a:lnTo>
                    <a:cubicBezTo>
                      <a:pt x="1103122" y="122047"/>
                      <a:pt x="1114743" y="139510"/>
                      <a:pt x="1140143" y="139510"/>
                    </a:cubicBezTo>
                    <a:cubicBezTo>
                      <a:pt x="1150810" y="139510"/>
                      <a:pt x="1159193" y="134239"/>
                      <a:pt x="1163574" y="125159"/>
                    </a:cubicBezTo>
                    <a:lnTo>
                      <a:pt x="1164336" y="125159"/>
                    </a:lnTo>
                    <a:lnTo>
                      <a:pt x="1164336" y="170498"/>
                    </a:lnTo>
                    <a:lnTo>
                      <a:pt x="1180592" y="170498"/>
                    </a:lnTo>
                    <a:lnTo>
                      <a:pt x="1180592" y="34925"/>
                    </a:lnTo>
                    <a:lnTo>
                      <a:pt x="1164336" y="34925"/>
                    </a:lnTo>
                    <a:lnTo>
                      <a:pt x="1164336" y="47308"/>
                    </a:lnTo>
                    <a:close/>
                    <a:moveTo>
                      <a:pt x="1090867" y="101727"/>
                    </a:moveTo>
                    <a:cubicBezTo>
                      <a:pt x="1090867" y="125921"/>
                      <a:pt x="1074230" y="139510"/>
                      <a:pt x="1048639" y="139510"/>
                    </a:cubicBezTo>
                    <a:cubicBezTo>
                      <a:pt x="1024636" y="139510"/>
                      <a:pt x="1004888" y="127889"/>
                      <a:pt x="1002347" y="101917"/>
                    </a:cubicBezTo>
                    <a:lnTo>
                      <a:pt x="1020382" y="101917"/>
                    </a:lnTo>
                    <a:cubicBezTo>
                      <a:pt x="1022541" y="117221"/>
                      <a:pt x="1033335" y="124397"/>
                      <a:pt x="1048448" y="124397"/>
                    </a:cubicBezTo>
                    <a:cubicBezTo>
                      <a:pt x="1065720" y="124397"/>
                      <a:pt x="1073468" y="114110"/>
                      <a:pt x="1073468" y="102679"/>
                    </a:cubicBezTo>
                    <a:cubicBezTo>
                      <a:pt x="1073468" y="64135"/>
                      <a:pt x="1004507" y="86423"/>
                      <a:pt x="1004507" y="35814"/>
                    </a:cubicBezTo>
                    <a:cubicBezTo>
                      <a:pt x="1004507" y="14097"/>
                      <a:pt x="1021779" y="0"/>
                      <a:pt x="1045782" y="0"/>
                    </a:cubicBezTo>
                    <a:cubicBezTo>
                      <a:pt x="1069784" y="0"/>
                      <a:pt x="1088390" y="11430"/>
                      <a:pt x="1089533" y="38164"/>
                    </a:cubicBezTo>
                    <a:lnTo>
                      <a:pt x="1071499" y="38164"/>
                    </a:lnTo>
                    <a:cubicBezTo>
                      <a:pt x="1069975" y="21717"/>
                      <a:pt x="1059497" y="15113"/>
                      <a:pt x="1045528" y="15113"/>
                    </a:cubicBezTo>
                    <a:cubicBezTo>
                      <a:pt x="1029081" y="15113"/>
                      <a:pt x="1021906" y="24828"/>
                      <a:pt x="1021906" y="35052"/>
                    </a:cubicBezTo>
                    <a:cubicBezTo>
                      <a:pt x="1021906" y="69152"/>
                      <a:pt x="1090867" y="49022"/>
                      <a:pt x="1090867" y="101663"/>
                    </a:cubicBezTo>
                    <a:moveTo>
                      <a:pt x="961517" y="109284"/>
                    </a:moveTo>
                    <a:cubicBezTo>
                      <a:pt x="961517" y="129032"/>
                      <a:pt x="946785" y="139510"/>
                      <a:pt x="925322" y="139510"/>
                    </a:cubicBezTo>
                    <a:cubicBezTo>
                      <a:pt x="903859" y="139510"/>
                      <a:pt x="889318" y="130238"/>
                      <a:pt x="888111" y="109284"/>
                    </a:cubicBezTo>
                    <a:lnTo>
                      <a:pt x="904367" y="109284"/>
                    </a:lnTo>
                    <a:cubicBezTo>
                      <a:pt x="904939" y="121857"/>
                      <a:pt x="914273" y="125921"/>
                      <a:pt x="925258" y="125921"/>
                    </a:cubicBezTo>
                    <a:cubicBezTo>
                      <a:pt x="936244" y="125921"/>
                      <a:pt x="945197" y="121095"/>
                      <a:pt x="945197" y="110426"/>
                    </a:cubicBezTo>
                    <a:cubicBezTo>
                      <a:pt x="945197" y="85471"/>
                      <a:pt x="889191" y="102679"/>
                      <a:pt x="889191" y="62166"/>
                    </a:cubicBezTo>
                    <a:cubicBezTo>
                      <a:pt x="889191" y="45339"/>
                      <a:pt x="901573" y="32893"/>
                      <a:pt x="924243" y="32893"/>
                    </a:cubicBezTo>
                    <a:cubicBezTo>
                      <a:pt x="944944" y="32893"/>
                      <a:pt x="958723" y="43180"/>
                      <a:pt x="960247" y="63119"/>
                    </a:cubicBezTo>
                    <a:lnTo>
                      <a:pt x="943991" y="63119"/>
                    </a:lnTo>
                    <a:cubicBezTo>
                      <a:pt x="943039" y="51117"/>
                      <a:pt x="934720" y="46482"/>
                      <a:pt x="924243" y="46482"/>
                    </a:cubicBezTo>
                    <a:cubicBezTo>
                      <a:pt x="912432" y="46482"/>
                      <a:pt x="905066" y="51879"/>
                      <a:pt x="905066" y="62166"/>
                    </a:cubicBezTo>
                    <a:cubicBezTo>
                      <a:pt x="905066" y="86360"/>
                      <a:pt x="961454" y="71438"/>
                      <a:pt x="961454" y="109220"/>
                    </a:cubicBezTo>
                    <a:moveTo>
                      <a:pt x="874332" y="34925"/>
                    </a:moveTo>
                    <a:lnTo>
                      <a:pt x="879348" y="34925"/>
                    </a:lnTo>
                    <a:lnTo>
                      <a:pt x="879348" y="50800"/>
                    </a:lnTo>
                    <a:lnTo>
                      <a:pt x="875284" y="50800"/>
                    </a:lnTo>
                    <a:cubicBezTo>
                      <a:pt x="859028" y="50800"/>
                      <a:pt x="848360" y="58928"/>
                      <a:pt x="848360" y="80454"/>
                    </a:cubicBezTo>
                    <a:lnTo>
                      <a:pt x="848360" y="137604"/>
                    </a:lnTo>
                    <a:lnTo>
                      <a:pt x="832104" y="137604"/>
                    </a:lnTo>
                    <a:lnTo>
                      <a:pt x="832104" y="34925"/>
                    </a:lnTo>
                    <a:lnTo>
                      <a:pt x="848360" y="34925"/>
                    </a:lnTo>
                    <a:lnTo>
                      <a:pt x="848360" y="53340"/>
                    </a:lnTo>
                    <a:lnTo>
                      <a:pt x="849122" y="53340"/>
                    </a:lnTo>
                    <a:cubicBezTo>
                      <a:pt x="852043" y="44069"/>
                      <a:pt x="859600" y="34925"/>
                      <a:pt x="874332" y="34925"/>
                    </a:cubicBezTo>
                    <a:moveTo>
                      <a:pt x="776986" y="47308"/>
                    </a:moveTo>
                    <a:cubicBezTo>
                      <a:pt x="790194" y="47308"/>
                      <a:pt x="797306" y="55054"/>
                      <a:pt x="797496" y="78677"/>
                    </a:cubicBezTo>
                    <a:lnTo>
                      <a:pt x="754507" y="78677"/>
                    </a:lnTo>
                    <a:cubicBezTo>
                      <a:pt x="754761" y="55054"/>
                      <a:pt x="763207" y="47308"/>
                      <a:pt x="776922" y="47308"/>
                    </a:cubicBezTo>
                    <a:moveTo>
                      <a:pt x="776986" y="33020"/>
                    </a:moveTo>
                    <a:cubicBezTo>
                      <a:pt x="751586" y="33020"/>
                      <a:pt x="738060" y="51245"/>
                      <a:pt x="738060" y="78740"/>
                    </a:cubicBezTo>
                    <a:lnTo>
                      <a:pt x="738060" y="93853"/>
                    </a:lnTo>
                    <a:cubicBezTo>
                      <a:pt x="738060" y="122111"/>
                      <a:pt x="751650" y="139573"/>
                      <a:pt x="776986" y="139573"/>
                    </a:cubicBezTo>
                    <a:cubicBezTo>
                      <a:pt x="797306" y="139573"/>
                      <a:pt x="809307" y="128334"/>
                      <a:pt x="813435" y="109157"/>
                    </a:cubicBezTo>
                    <a:lnTo>
                      <a:pt x="796798" y="109157"/>
                    </a:lnTo>
                    <a:cubicBezTo>
                      <a:pt x="793877" y="120967"/>
                      <a:pt x="787336" y="125222"/>
                      <a:pt x="777050" y="125222"/>
                    </a:cubicBezTo>
                    <a:cubicBezTo>
                      <a:pt x="763080" y="125222"/>
                      <a:pt x="754570" y="117285"/>
                      <a:pt x="754570" y="92901"/>
                    </a:cubicBezTo>
                    <a:lnTo>
                      <a:pt x="754570" y="91567"/>
                    </a:lnTo>
                    <a:lnTo>
                      <a:pt x="814007" y="91567"/>
                    </a:lnTo>
                    <a:lnTo>
                      <a:pt x="814007" y="78803"/>
                    </a:lnTo>
                    <a:cubicBezTo>
                      <a:pt x="814007" y="51308"/>
                      <a:pt x="802386" y="33084"/>
                      <a:pt x="776986" y="33084"/>
                    </a:cubicBezTo>
                    <a:moveTo>
                      <a:pt x="716852" y="34925"/>
                    </a:moveTo>
                    <a:lnTo>
                      <a:pt x="733298" y="34925"/>
                    </a:lnTo>
                    <a:lnTo>
                      <a:pt x="687769" y="170498"/>
                    </a:lnTo>
                    <a:lnTo>
                      <a:pt x="670941" y="170498"/>
                    </a:lnTo>
                    <a:lnTo>
                      <a:pt x="682371" y="138366"/>
                    </a:lnTo>
                    <a:lnTo>
                      <a:pt x="649033" y="34925"/>
                    </a:lnTo>
                    <a:lnTo>
                      <a:pt x="666306" y="34925"/>
                    </a:lnTo>
                    <a:lnTo>
                      <a:pt x="690880" y="114935"/>
                    </a:lnTo>
                    <a:lnTo>
                      <a:pt x="691642" y="114935"/>
                    </a:lnTo>
                    <a:lnTo>
                      <a:pt x="716852" y="34925"/>
                    </a:lnTo>
                    <a:close/>
                    <a:moveTo>
                      <a:pt x="610108" y="1968"/>
                    </a:moveTo>
                    <a:lnTo>
                      <a:pt x="637731" y="1968"/>
                    </a:lnTo>
                    <a:lnTo>
                      <a:pt x="637731" y="137541"/>
                    </a:lnTo>
                    <a:lnTo>
                      <a:pt x="620458" y="137541"/>
                    </a:lnTo>
                    <a:lnTo>
                      <a:pt x="620458" y="20701"/>
                    </a:lnTo>
                    <a:lnTo>
                      <a:pt x="619506" y="20701"/>
                    </a:lnTo>
                    <a:lnTo>
                      <a:pt x="584835" y="115062"/>
                    </a:lnTo>
                    <a:lnTo>
                      <a:pt x="563690" y="115062"/>
                    </a:lnTo>
                    <a:lnTo>
                      <a:pt x="529400" y="20701"/>
                    </a:lnTo>
                    <a:lnTo>
                      <a:pt x="528447" y="20701"/>
                    </a:lnTo>
                    <a:lnTo>
                      <a:pt x="528447" y="137541"/>
                    </a:lnTo>
                    <a:lnTo>
                      <a:pt x="511429" y="137541"/>
                    </a:lnTo>
                    <a:lnTo>
                      <a:pt x="511429" y="1968"/>
                    </a:lnTo>
                    <a:lnTo>
                      <a:pt x="540385" y="1968"/>
                    </a:lnTo>
                    <a:lnTo>
                      <a:pt x="574548" y="96139"/>
                    </a:lnTo>
                    <a:lnTo>
                      <a:pt x="575501" y="96139"/>
                    </a:lnTo>
                    <a:lnTo>
                      <a:pt x="610045" y="1968"/>
                    </a:lnTo>
                    <a:close/>
                    <a:moveTo>
                      <a:pt x="436880" y="1968"/>
                    </a:moveTo>
                    <a:lnTo>
                      <a:pt x="453136" y="1968"/>
                    </a:lnTo>
                    <a:lnTo>
                      <a:pt x="453136" y="137541"/>
                    </a:lnTo>
                    <a:lnTo>
                      <a:pt x="436880" y="137541"/>
                    </a:lnTo>
                    <a:lnTo>
                      <a:pt x="436880" y="1968"/>
                    </a:lnTo>
                    <a:close/>
                    <a:moveTo>
                      <a:pt x="403161" y="92837"/>
                    </a:moveTo>
                    <a:cubicBezTo>
                      <a:pt x="403161" y="117221"/>
                      <a:pt x="394653" y="125159"/>
                      <a:pt x="380682" y="125159"/>
                    </a:cubicBezTo>
                    <a:cubicBezTo>
                      <a:pt x="366713" y="125159"/>
                      <a:pt x="358204" y="117221"/>
                      <a:pt x="358204" y="92837"/>
                    </a:cubicBezTo>
                    <a:lnTo>
                      <a:pt x="358204" y="79629"/>
                    </a:lnTo>
                    <a:cubicBezTo>
                      <a:pt x="358204" y="55245"/>
                      <a:pt x="366713" y="47308"/>
                      <a:pt x="380682" y="47308"/>
                    </a:cubicBezTo>
                    <a:cubicBezTo>
                      <a:pt x="394653" y="47308"/>
                      <a:pt x="403161" y="55245"/>
                      <a:pt x="403161" y="79629"/>
                    </a:cubicBezTo>
                    <a:lnTo>
                      <a:pt x="403161" y="92837"/>
                    </a:lnTo>
                    <a:close/>
                    <a:moveTo>
                      <a:pt x="380746" y="33020"/>
                    </a:moveTo>
                    <a:cubicBezTo>
                      <a:pt x="355346" y="33020"/>
                      <a:pt x="341820" y="50483"/>
                      <a:pt x="341820" y="78740"/>
                    </a:cubicBezTo>
                    <a:lnTo>
                      <a:pt x="341820" y="93853"/>
                    </a:lnTo>
                    <a:cubicBezTo>
                      <a:pt x="341820" y="122111"/>
                      <a:pt x="355346" y="139573"/>
                      <a:pt x="380746" y="139573"/>
                    </a:cubicBezTo>
                    <a:cubicBezTo>
                      <a:pt x="406146" y="139573"/>
                      <a:pt x="419671" y="122111"/>
                      <a:pt x="419671" y="93853"/>
                    </a:cubicBezTo>
                    <a:lnTo>
                      <a:pt x="419671" y="78740"/>
                    </a:lnTo>
                    <a:cubicBezTo>
                      <a:pt x="419671" y="50483"/>
                      <a:pt x="406082" y="33020"/>
                      <a:pt x="380746" y="33020"/>
                    </a:cubicBezTo>
                    <a:moveTo>
                      <a:pt x="310579" y="34925"/>
                    </a:moveTo>
                    <a:lnTo>
                      <a:pt x="332677" y="34925"/>
                    </a:lnTo>
                    <a:lnTo>
                      <a:pt x="332677" y="49276"/>
                    </a:lnTo>
                    <a:lnTo>
                      <a:pt x="310579" y="49276"/>
                    </a:lnTo>
                    <a:lnTo>
                      <a:pt x="310579" y="106045"/>
                    </a:lnTo>
                    <a:cubicBezTo>
                      <a:pt x="310579" y="120967"/>
                      <a:pt x="314452" y="124079"/>
                      <a:pt x="324358" y="124079"/>
                    </a:cubicBezTo>
                    <a:cubicBezTo>
                      <a:pt x="327089" y="124079"/>
                      <a:pt x="330200" y="123698"/>
                      <a:pt x="332677" y="123508"/>
                    </a:cubicBezTo>
                    <a:lnTo>
                      <a:pt x="332677" y="137477"/>
                    </a:lnTo>
                    <a:cubicBezTo>
                      <a:pt x="329565" y="138049"/>
                      <a:pt x="325501" y="138430"/>
                      <a:pt x="322580" y="138430"/>
                    </a:cubicBezTo>
                    <a:cubicBezTo>
                      <a:pt x="302451" y="138430"/>
                      <a:pt x="294322" y="130492"/>
                      <a:pt x="294322" y="108585"/>
                    </a:cubicBezTo>
                    <a:lnTo>
                      <a:pt x="294322" y="49340"/>
                    </a:lnTo>
                    <a:lnTo>
                      <a:pt x="277051" y="49340"/>
                    </a:lnTo>
                    <a:lnTo>
                      <a:pt x="277051" y="34989"/>
                    </a:lnTo>
                    <a:lnTo>
                      <a:pt x="294322" y="34989"/>
                    </a:lnTo>
                    <a:lnTo>
                      <a:pt x="294322" y="2032"/>
                    </a:lnTo>
                    <a:lnTo>
                      <a:pt x="310579" y="2032"/>
                    </a:lnTo>
                    <a:lnTo>
                      <a:pt x="310579" y="34989"/>
                    </a:lnTo>
                    <a:close/>
                    <a:moveTo>
                      <a:pt x="273050" y="109284"/>
                    </a:moveTo>
                    <a:cubicBezTo>
                      <a:pt x="273050" y="129032"/>
                      <a:pt x="258318" y="139510"/>
                      <a:pt x="236855" y="139510"/>
                    </a:cubicBezTo>
                    <a:cubicBezTo>
                      <a:pt x="215392" y="139510"/>
                      <a:pt x="200851" y="130238"/>
                      <a:pt x="199644" y="109284"/>
                    </a:cubicBezTo>
                    <a:lnTo>
                      <a:pt x="215900" y="109284"/>
                    </a:lnTo>
                    <a:cubicBezTo>
                      <a:pt x="216471" y="121857"/>
                      <a:pt x="225806" y="125921"/>
                      <a:pt x="236792" y="125921"/>
                    </a:cubicBezTo>
                    <a:cubicBezTo>
                      <a:pt x="247777" y="125921"/>
                      <a:pt x="256731" y="121095"/>
                      <a:pt x="256731" y="110426"/>
                    </a:cubicBezTo>
                    <a:cubicBezTo>
                      <a:pt x="256731" y="85471"/>
                      <a:pt x="200723" y="102679"/>
                      <a:pt x="200723" y="62166"/>
                    </a:cubicBezTo>
                    <a:cubicBezTo>
                      <a:pt x="200723" y="45339"/>
                      <a:pt x="213106" y="32893"/>
                      <a:pt x="235776" y="32893"/>
                    </a:cubicBezTo>
                    <a:cubicBezTo>
                      <a:pt x="256477" y="32893"/>
                      <a:pt x="270256" y="43180"/>
                      <a:pt x="271780" y="63119"/>
                    </a:cubicBezTo>
                    <a:lnTo>
                      <a:pt x="255524" y="63119"/>
                    </a:lnTo>
                    <a:cubicBezTo>
                      <a:pt x="254571" y="51117"/>
                      <a:pt x="246253" y="46482"/>
                      <a:pt x="235776" y="46482"/>
                    </a:cubicBezTo>
                    <a:cubicBezTo>
                      <a:pt x="223965" y="46482"/>
                      <a:pt x="216598" y="51879"/>
                      <a:pt x="216598" y="62166"/>
                    </a:cubicBezTo>
                    <a:cubicBezTo>
                      <a:pt x="216598" y="86360"/>
                      <a:pt x="272986" y="71438"/>
                      <a:pt x="272986" y="109220"/>
                    </a:cubicBezTo>
                    <a:moveTo>
                      <a:pt x="184531" y="11874"/>
                    </a:moveTo>
                    <a:cubicBezTo>
                      <a:pt x="184531" y="19812"/>
                      <a:pt x="180911" y="23495"/>
                      <a:pt x="174625" y="23495"/>
                    </a:cubicBezTo>
                    <a:cubicBezTo>
                      <a:pt x="168339" y="23495"/>
                      <a:pt x="164719" y="19748"/>
                      <a:pt x="164719" y="11874"/>
                    </a:cubicBezTo>
                    <a:cubicBezTo>
                      <a:pt x="164719" y="4001"/>
                      <a:pt x="168339" y="0"/>
                      <a:pt x="174625" y="0"/>
                    </a:cubicBezTo>
                    <a:cubicBezTo>
                      <a:pt x="180911" y="0"/>
                      <a:pt x="184531" y="3937"/>
                      <a:pt x="184531" y="11874"/>
                    </a:cubicBezTo>
                    <a:moveTo>
                      <a:pt x="166497" y="34925"/>
                    </a:moveTo>
                    <a:lnTo>
                      <a:pt x="182753" y="34925"/>
                    </a:lnTo>
                    <a:lnTo>
                      <a:pt x="182753" y="137604"/>
                    </a:lnTo>
                    <a:lnTo>
                      <a:pt x="166497" y="137604"/>
                    </a:lnTo>
                    <a:lnTo>
                      <a:pt x="166497" y="34925"/>
                    </a:lnTo>
                    <a:close/>
                    <a:moveTo>
                      <a:pt x="146939" y="34925"/>
                    </a:moveTo>
                    <a:lnTo>
                      <a:pt x="151956" y="34925"/>
                    </a:lnTo>
                    <a:lnTo>
                      <a:pt x="151956" y="50800"/>
                    </a:lnTo>
                    <a:lnTo>
                      <a:pt x="147892" y="50800"/>
                    </a:lnTo>
                    <a:cubicBezTo>
                      <a:pt x="131635" y="50800"/>
                      <a:pt x="120968" y="58928"/>
                      <a:pt x="120968" y="80454"/>
                    </a:cubicBezTo>
                    <a:lnTo>
                      <a:pt x="120968" y="137604"/>
                    </a:lnTo>
                    <a:lnTo>
                      <a:pt x="104711" y="137604"/>
                    </a:lnTo>
                    <a:lnTo>
                      <a:pt x="104711" y="34925"/>
                    </a:lnTo>
                    <a:lnTo>
                      <a:pt x="120968" y="34925"/>
                    </a:lnTo>
                    <a:lnTo>
                      <a:pt x="120968" y="53340"/>
                    </a:lnTo>
                    <a:lnTo>
                      <a:pt x="121730" y="53340"/>
                    </a:lnTo>
                    <a:cubicBezTo>
                      <a:pt x="124651" y="44069"/>
                      <a:pt x="132207" y="34925"/>
                      <a:pt x="146939" y="34925"/>
                    </a:cubicBezTo>
                    <a:moveTo>
                      <a:pt x="72136" y="99441"/>
                    </a:moveTo>
                    <a:cubicBezTo>
                      <a:pt x="72136" y="116205"/>
                      <a:pt x="58928" y="122491"/>
                      <a:pt x="39624" y="122491"/>
                    </a:cubicBezTo>
                    <a:lnTo>
                      <a:pt x="17463" y="122491"/>
                    </a:lnTo>
                    <a:lnTo>
                      <a:pt x="17463" y="73597"/>
                    </a:lnTo>
                    <a:lnTo>
                      <a:pt x="39942" y="73597"/>
                    </a:lnTo>
                    <a:cubicBezTo>
                      <a:pt x="58928" y="73597"/>
                      <a:pt x="72136" y="79883"/>
                      <a:pt x="72136" y="97282"/>
                    </a:cubicBezTo>
                    <a:lnTo>
                      <a:pt x="72136" y="99441"/>
                    </a:lnTo>
                    <a:close/>
                    <a:moveTo>
                      <a:pt x="17463" y="17272"/>
                    </a:moveTo>
                    <a:lnTo>
                      <a:pt x="37402" y="17272"/>
                    </a:lnTo>
                    <a:cubicBezTo>
                      <a:pt x="56388" y="17272"/>
                      <a:pt x="66104" y="24447"/>
                      <a:pt x="66104" y="37338"/>
                    </a:cubicBezTo>
                    <a:lnTo>
                      <a:pt x="66104" y="38672"/>
                    </a:lnTo>
                    <a:cubicBezTo>
                      <a:pt x="66104" y="54229"/>
                      <a:pt x="52642" y="59182"/>
                      <a:pt x="34989" y="59182"/>
                    </a:cubicBezTo>
                    <a:lnTo>
                      <a:pt x="17463" y="59182"/>
                    </a:lnTo>
                    <a:lnTo>
                      <a:pt x="17463" y="17209"/>
                    </a:lnTo>
                    <a:close/>
                    <a:moveTo>
                      <a:pt x="59944" y="65088"/>
                    </a:moveTo>
                    <a:lnTo>
                      <a:pt x="59944" y="64389"/>
                    </a:lnTo>
                    <a:cubicBezTo>
                      <a:pt x="74041" y="59563"/>
                      <a:pt x="82804" y="51054"/>
                      <a:pt x="82804" y="35941"/>
                    </a:cubicBezTo>
                    <a:lnTo>
                      <a:pt x="82804" y="33591"/>
                    </a:lnTo>
                    <a:cubicBezTo>
                      <a:pt x="82804" y="16192"/>
                      <a:pt x="68707" y="1905"/>
                      <a:pt x="39878" y="1905"/>
                    </a:cubicBezTo>
                    <a:lnTo>
                      <a:pt x="0" y="1905"/>
                    </a:lnTo>
                    <a:lnTo>
                      <a:pt x="0" y="137477"/>
                    </a:lnTo>
                    <a:lnTo>
                      <a:pt x="42735" y="137477"/>
                    </a:lnTo>
                    <a:cubicBezTo>
                      <a:pt x="70739" y="137477"/>
                      <a:pt x="89980" y="123380"/>
                      <a:pt x="89980" y="100901"/>
                    </a:cubicBezTo>
                    <a:lnTo>
                      <a:pt x="89980" y="99568"/>
                    </a:lnTo>
                    <a:cubicBezTo>
                      <a:pt x="89980" y="81978"/>
                      <a:pt x="79629" y="69088"/>
                      <a:pt x="59944" y="65024"/>
                    </a:cubicBezTo>
                  </a:path>
                </a:pathLst>
              </a:custGeom>
              <a:solidFill>
                <a:srgbClr val="5B5453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FBE1F98-7E33-F46A-A6E6-4734F25C36B1}"/>
                  </a:ext>
                </a:extLst>
              </p:cNvPr>
              <p:cNvSpPr/>
              <p:nvPr/>
            </p:nvSpPr>
            <p:spPr>
              <a:xfrm>
                <a:off x="22327649" y="6337109"/>
                <a:ext cx="160337" cy="241427"/>
              </a:xfrm>
              <a:custGeom>
                <a:avLst/>
                <a:gdLst>
                  <a:gd name="csX0" fmla="*/ 138620 w 160337"/>
                  <a:gd name="csY0" fmla="*/ 153734 h 241427"/>
                  <a:gd name="csX1" fmla="*/ 149478 w 160337"/>
                  <a:gd name="csY1" fmla="*/ 164592 h 241427"/>
                  <a:gd name="csX2" fmla="*/ 160338 w 160337"/>
                  <a:gd name="csY2" fmla="*/ 153734 h 241427"/>
                  <a:gd name="csX3" fmla="*/ 160338 w 160337"/>
                  <a:gd name="csY3" fmla="*/ 80899 h 241427"/>
                  <a:gd name="csX4" fmla="*/ 149478 w 160337"/>
                  <a:gd name="csY4" fmla="*/ 70041 h 241427"/>
                  <a:gd name="csX5" fmla="*/ 138620 w 160337"/>
                  <a:gd name="csY5" fmla="*/ 80899 h 241427"/>
                  <a:gd name="csX6" fmla="*/ 138620 w 160337"/>
                  <a:gd name="csY6" fmla="*/ 153734 h 241427"/>
                  <a:gd name="csX7" fmla="*/ 103949 w 160337"/>
                  <a:gd name="csY7" fmla="*/ 139510 h 241427"/>
                  <a:gd name="csX8" fmla="*/ 115126 w 160337"/>
                  <a:gd name="csY8" fmla="*/ 150686 h 241427"/>
                  <a:gd name="csX9" fmla="*/ 126302 w 160337"/>
                  <a:gd name="csY9" fmla="*/ 139510 h 241427"/>
                  <a:gd name="csX10" fmla="*/ 126302 w 160337"/>
                  <a:gd name="csY10" fmla="*/ 31687 h 241427"/>
                  <a:gd name="csX11" fmla="*/ 115126 w 160337"/>
                  <a:gd name="csY11" fmla="*/ 20511 h 241427"/>
                  <a:gd name="csX12" fmla="*/ 103949 w 160337"/>
                  <a:gd name="csY12" fmla="*/ 31687 h 241427"/>
                  <a:gd name="csX13" fmla="*/ 103949 w 160337"/>
                  <a:gd name="csY13" fmla="*/ 139510 h 241427"/>
                  <a:gd name="csX14" fmla="*/ 69278 w 160337"/>
                  <a:gd name="csY14" fmla="*/ 131255 h 241427"/>
                  <a:gd name="csX15" fmla="*/ 80454 w 160337"/>
                  <a:gd name="csY15" fmla="*/ 142431 h 241427"/>
                  <a:gd name="csX16" fmla="*/ 91630 w 160337"/>
                  <a:gd name="csY16" fmla="*/ 131255 h 241427"/>
                  <a:gd name="csX17" fmla="*/ 91630 w 160337"/>
                  <a:gd name="csY17" fmla="*/ 11176 h 241427"/>
                  <a:gd name="csX18" fmla="*/ 80454 w 160337"/>
                  <a:gd name="csY18" fmla="*/ 0 h 241427"/>
                  <a:gd name="csX19" fmla="*/ 69278 w 160337"/>
                  <a:gd name="csY19" fmla="*/ 11176 h 241427"/>
                  <a:gd name="csX20" fmla="*/ 69278 w 160337"/>
                  <a:gd name="csY20" fmla="*/ 131255 h 241427"/>
                  <a:gd name="csX21" fmla="*/ 34671 w 160337"/>
                  <a:gd name="csY21" fmla="*/ 133795 h 241427"/>
                  <a:gd name="csX22" fmla="*/ 45847 w 160337"/>
                  <a:gd name="csY22" fmla="*/ 144971 h 241427"/>
                  <a:gd name="csX23" fmla="*/ 57023 w 160337"/>
                  <a:gd name="csY23" fmla="*/ 133795 h 241427"/>
                  <a:gd name="csX24" fmla="*/ 57023 w 160337"/>
                  <a:gd name="csY24" fmla="*/ 44450 h 241427"/>
                  <a:gd name="csX25" fmla="*/ 45847 w 160337"/>
                  <a:gd name="csY25" fmla="*/ 33274 h 241427"/>
                  <a:gd name="csX26" fmla="*/ 34671 w 160337"/>
                  <a:gd name="csY26" fmla="*/ 44450 h 241427"/>
                  <a:gd name="csX27" fmla="*/ 34671 w 160337"/>
                  <a:gd name="csY27" fmla="*/ 133795 h 241427"/>
                  <a:gd name="csX28" fmla="*/ 66928 w 160337"/>
                  <a:gd name="csY28" fmla="*/ 235268 h 241427"/>
                  <a:gd name="csX29" fmla="*/ 57086 w 160337"/>
                  <a:gd name="csY29" fmla="*/ 241427 h 241427"/>
                  <a:gd name="csX30" fmla="*/ 52324 w 160337"/>
                  <a:gd name="csY30" fmla="*/ 240347 h 241427"/>
                  <a:gd name="csX31" fmla="*/ 0 w 160337"/>
                  <a:gd name="csY31" fmla="*/ 155766 h 241427"/>
                  <a:gd name="csX32" fmla="*/ 0 w 160337"/>
                  <a:gd name="csY32" fmla="*/ 112014 h 241427"/>
                  <a:gd name="csX33" fmla="*/ 10922 w 160337"/>
                  <a:gd name="csY33" fmla="*/ 101092 h 241427"/>
                  <a:gd name="csX34" fmla="*/ 21844 w 160337"/>
                  <a:gd name="csY34" fmla="*/ 112014 h 241427"/>
                  <a:gd name="csX35" fmla="*/ 21844 w 160337"/>
                  <a:gd name="csY35" fmla="*/ 155766 h 241427"/>
                  <a:gd name="csX36" fmla="*/ 61913 w 160337"/>
                  <a:gd name="csY36" fmla="*/ 220726 h 241427"/>
                  <a:gd name="csX37" fmla="*/ 66992 w 160337"/>
                  <a:gd name="csY37" fmla="*/ 235331 h 2414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</a:cxnLst>
                <a:rect l="l" t="t" r="r" b="b"/>
                <a:pathLst>
                  <a:path w="160337" h="241427">
                    <a:moveTo>
                      <a:pt x="138620" y="153734"/>
                    </a:moveTo>
                    <a:cubicBezTo>
                      <a:pt x="138620" y="159766"/>
                      <a:pt x="143510" y="164592"/>
                      <a:pt x="149478" y="164592"/>
                    </a:cubicBezTo>
                    <a:cubicBezTo>
                      <a:pt x="155448" y="164592"/>
                      <a:pt x="160338" y="159703"/>
                      <a:pt x="160338" y="153734"/>
                    </a:cubicBezTo>
                    <a:lnTo>
                      <a:pt x="160338" y="80899"/>
                    </a:lnTo>
                    <a:cubicBezTo>
                      <a:pt x="160338" y="74867"/>
                      <a:pt x="155448" y="70041"/>
                      <a:pt x="149478" y="70041"/>
                    </a:cubicBezTo>
                    <a:cubicBezTo>
                      <a:pt x="143510" y="70041"/>
                      <a:pt x="138620" y="74930"/>
                      <a:pt x="138620" y="80899"/>
                    </a:cubicBezTo>
                    <a:lnTo>
                      <a:pt x="138620" y="153734"/>
                    </a:lnTo>
                    <a:close/>
                    <a:moveTo>
                      <a:pt x="103949" y="139510"/>
                    </a:moveTo>
                    <a:cubicBezTo>
                      <a:pt x="103949" y="145669"/>
                      <a:pt x="108965" y="150686"/>
                      <a:pt x="115126" y="150686"/>
                    </a:cubicBezTo>
                    <a:cubicBezTo>
                      <a:pt x="121285" y="150686"/>
                      <a:pt x="126302" y="145669"/>
                      <a:pt x="126302" y="139510"/>
                    </a:cubicBezTo>
                    <a:lnTo>
                      <a:pt x="126302" y="31687"/>
                    </a:lnTo>
                    <a:cubicBezTo>
                      <a:pt x="126302" y="25527"/>
                      <a:pt x="121285" y="20511"/>
                      <a:pt x="115126" y="20511"/>
                    </a:cubicBezTo>
                    <a:cubicBezTo>
                      <a:pt x="108965" y="20511"/>
                      <a:pt x="103949" y="25527"/>
                      <a:pt x="103949" y="31687"/>
                    </a:cubicBezTo>
                    <a:lnTo>
                      <a:pt x="103949" y="139510"/>
                    </a:lnTo>
                    <a:close/>
                    <a:moveTo>
                      <a:pt x="69278" y="131255"/>
                    </a:moveTo>
                    <a:cubicBezTo>
                      <a:pt x="69278" y="137414"/>
                      <a:pt x="74295" y="142431"/>
                      <a:pt x="80454" y="142431"/>
                    </a:cubicBezTo>
                    <a:cubicBezTo>
                      <a:pt x="86614" y="142431"/>
                      <a:pt x="91630" y="137414"/>
                      <a:pt x="91630" y="131255"/>
                    </a:cubicBezTo>
                    <a:lnTo>
                      <a:pt x="91630" y="11176"/>
                    </a:lnTo>
                    <a:cubicBezTo>
                      <a:pt x="91630" y="5017"/>
                      <a:pt x="86614" y="0"/>
                      <a:pt x="80454" y="0"/>
                    </a:cubicBezTo>
                    <a:cubicBezTo>
                      <a:pt x="74295" y="0"/>
                      <a:pt x="69278" y="5017"/>
                      <a:pt x="69278" y="11176"/>
                    </a:cubicBezTo>
                    <a:lnTo>
                      <a:pt x="69278" y="131255"/>
                    </a:lnTo>
                    <a:close/>
                    <a:moveTo>
                      <a:pt x="34671" y="133795"/>
                    </a:moveTo>
                    <a:cubicBezTo>
                      <a:pt x="34671" y="139954"/>
                      <a:pt x="39688" y="144971"/>
                      <a:pt x="45847" y="144971"/>
                    </a:cubicBezTo>
                    <a:cubicBezTo>
                      <a:pt x="52006" y="144971"/>
                      <a:pt x="57023" y="139954"/>
                      <a:pt x="57023" y="133795"/>
                    </a:cubicBezTo>
                    <a:lnTo>
                      <a:pt x="57023" y="44450"/>
                    </a:lnTo>
                    <a:cubicBezTo>
                      <a:pt x="57023" y="38291"/>
                      <a:pt x="52006" y="33274"/>
                      <a:pt x="45847" y="33274"/>
                    </a:cubicBezTo>
                    <a:cubicBezTo>
                      <a:pt x="39688" y="33274"/>
                      <a:pt x="34671" y="38291"/>
                      <a:pt x="34671" y="44450"/>
                    </a:cubicBezTo>
                    <a:lnTo>
                      <a:pt x="34671" y="133795"/>
                    </a:lnTo>
                    <a:close/>
                    <a:moveTo>
                      <a:pt x="66928" y="235268"/>
                    </a:moveTo>
                    <a:cubicBezTo>
                      <a:pt x="65088" y="239014"/>
                      <a:pt x="61277" y="241427"/>
                      <a:pt x="57086" y="241427"/>
                    </a:cubicBezTo>
                    <a:cubicBezTo>
                      <a:pt x="55435" y="241427"/>
                      <a:pt x="53848" y="241047"/>
                      <a:pt x="52324" y="240347"/>
                    </a:cubicBezTo>
                    <a:cubicBezTo>
                      <a:pt x="18097" y="223710"/>
                      <a:pt x="0" y="194501"/>
                      <a:pt x="0" y="155766"/>
                    </a:cubicBezTo>
                    <a:lnTo>
                      <a:pt x="0" y="112014"/>
                    </a:lnTo>
                    <a:cubicBezTo>
                      <a:pt x="0" y="105982"/>
                      <a:pt x="4889" y="101092"/>
                      <a:pt x="10922" y="101092"/>
                    </a:cubicBezTo>
                    <a:cubicBezTo>
                      <a:pt x="16954" y="101092"/>
                      <a:pt x="21844" y="105982"/>
                      <a:pt x="21844" y="112014"/>
                    </a:cubicBezTo>
                    <a:lnTo>
                      <a:pt x="21844" y="155766"/>
                    </a:lnTo>
                    <a:cubicBezTo>
                      <a:pt x="21844" y="185992"/>
                      <a:pt x="35306" y="207835"/>
                      <a:pt x="61913" y="220726"/>
                    </a:cubicBezTo>
                    <a:cubicBezTo>
                      <a:pt x="67310" y="223330"/>
                      <a:pt x="69596" y="229870"/>
                      <a:pt x="66992" y="235331"/>
                    </a:cubicBezTo>
                  </a:path>
                </a:pathLst>
              </a:custGeom>
              <a:solidFill>
                <a:srgbClr val="AE3DB4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" name="Graphic 29">
              <a:extLst>
                <a:ext uri="{FF2B5EF4-FFF2-40B4-BE49-F238E27FC236}">
                  <a16:creationId xmlns:a16="http://schemas.microsoft.com/office/drawing/2014/main" id="{F4A53819-BB81-2B6D-A45C-2A073313C863}"/>
                </a:ext>
              </a:extLst>
            </p:cNvPr>
            <p:cNvGrpSpPr/>
            <p:nvPr/>
          </p:nvGrpSpPr>
          <p:grpSpPr>
            <a:xfrm>
              <a:off x="24043483" y="6403594"/>
              <a:ext cx="38100" cy="38100"/>
              <a:chOff x="24043483" y="6403594"/>
              <a:chExt cx="38100" cy="38100"/>
            </a:xfrm>
            <a:solidFill>
              <a:srgbClr val="5B5453"/>
            </a:solidFill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6E965CF-4D82-17CB-4C50-FBF585DC4160}"/>
                  </a:ext>
                </a:extLst>
              </p:cNvPr>
              <p:cNvSpPr/>
              <p:nvPr/>
            </p:nvSpPr>
            <p:spPr>
              <a:xfrm>
                <a:off x="24043483" y="6403594"/>
                <a:ext cx="38100" cy="38100"/>
              </a:xfrm>
              <a:custGeom>
                <a:avLst/>
                <a:gdLst>
                  <a:gd name="csX0" fmla="*/ 19050 w 38100"/>
                  <a:gd name="csY0" fmla="*/ 38100 h 38100"/>
                  <a:gd name="csX1" fmla="*/ 0 w 38100"/>
                  <a:gd name="csY1" fmla="*/ 19050 h 38100"/>
                  <a:gd name="csX2" fmla="*/ 19050 w 38100"/>
                  <a:gd name="csY2" fmla="*/ 0 h 38100"/>
                  <a:gd name="csX3" fmla="*/ 38100 w 38100"/>
                  <a:gd name="csY3" fmla="*/ 19050 h 38100"/>
                  <a:gd name="csX4" fmla="*/ 19050 w 38100"/>
                  <a:gd name="csY4" fmla="*/ 38100 h 38100"/>
                  <a:gd name="csX5" fmla="*/ 19050 w 38100"/>
                  <a:gd name="csY5" fmla="*/ 2349 h 38100"/>
                  <a:gd name="csX6" fmla="*/ 2349 w 38100"/>
                  <a:gd name="csY6" fmla="*/ 19050 h 38100"/>
                  <a:gd name="csX7" fmla="*/ 19050 w 38100"/>
                  <a:gd name="csY7" fmla="*/ 35751 h 38100"/>
                  <a:gd name="csX8" fmla="*/ 35751 w 38100"/>
                  <a:gd name="csY8" fmla="*/ 19050 h 38100"/>
                  <a:gd name="csX9" fmla="*/ 19050 w 38100"/>
                  <a:gd name="csY9" fmla="*/ 2349 h 381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8100" h="38100">
                    <a:moveTo>
                      <a:pt x="19050" y="38100"/>
                    </a:moveTo>
                    <a:cubicBezTo>
                      <a:pt x="8572" y="38100"/>
                      <a:pt x="0" y="29528"/>
                      <a:pt x="0" y="19050"/>
                    </a:cubicBezTo>
                    <a:cubicBezTo>
                      <a:pt x="0" y="8572"/>
                      <a:pt x="8572" y="0"/>
                      <a:pt x="19050" y="0"/>
                    </a:cubicBezTo>
                    <a:cubicBezTo>
                      <a:pt x="29528" y="0"/>
                      <a:pt x="38100" y="8572"/>
                      <a:pt x="38100" y="19050"/>
                    </a:cubicBezTo>
                    <a:cubicBezTo>
                      <a:pt x="38100" y="29528"/>
                      <a:pt x="29528" y="38100"/>
                      <a:pt x="19050" y="38100"/>
                    </a:cubicBezTo>
                    <a:close/>
                    <a:moveTo>
                      <a:pt x="19050" y="2349"/>
                    </a:moveTo>
                    <a:cubicBezTo>
                      <a:pt x="9843" y="2349"/>
                      <a:pt x="2349" y="9842"/>
                      <a:pt x="2349" y="19050"/>
                    </a:cubicBezTo>
                    <a:cubicBezTo>
                      <a:pt x="2349" y="28258"/>
                      <a:pt x="9843" y="35751"/>
                      <a:pt x="19050" y="35751"/>
                    </a:cubicBezTo>
                    <a:cubicBezTo>
                      <a:pt x="28257" y="35751"/>
                      <a:pt x="35751" y="28258"/>
                      <a:pt x="35751" y="19050"/>
                    </a:cubicBezTo>
                    <a:cubicBezTo>
                      <a:pt x="35751" y="9842"/>
                      <a:pt x="28257" y="2349"/>
                      <a:pt x="19050" y="2349"/>
                    </a:cubicBezTo>
                    <a:close/>
                  </a:path>
                </a:pathLst>
              </a:custGeom>
              <a:solidFill>
                <a:srgbClr val="5B5453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B44210C4-AA66-C062-AFAF-200107D59955}"/>
                  </a:ext>
                </a:extLst>
              </p:cNvPr>
              <p:cNvSpPr/>
              <p:nvPr/>
            </p:nvSpPr>
            <p:spPr>
              <a:xfrm>
                <a:off x="24055675" y="6412674"/>
                <a:ext cx="15113" cy="20129"/>
              </a:xfrm>
              <a:custGeom>
                <a:avLst/>
                <a:gdLst>
                  <a:gd name="csX0" fmla="*/ 7365 w 15113"/>
                  <a:gd name="csY0" fmla="*/ 12319 h 20129"/>
                  <a:gd name="csX1" fmla="*/ 3492 w 15113"/>
                  <a:gd name="csY1" fmla="*/ 12319 h 20129"/>
                  <a:gd name="csX2" fmla="*/ 3492 w 15113"/>
                  <a:gd name="csY2" fmla="*/ 20066 h 20129"/>
                  <a:gd name="csX3" fmla="*/ 0 w 15113"/>
                  <a:gd name="csY3" fmla="*/ 20066 h 20129"/>
                  <a:gd name="csX4" fmla="*/ 0 w 15113"/>
                  <a:gd name="csY4" fmla="*/ 0 h 20129"/>
                  <a:gd name="csX5" fmla="*/ 7048 w 15113"/>
                  <a:gd name="csY5" fmla="*/ 0 h 20129"/>
                  <a:gd name="csX6" fmla="*/ 12382 w 15113"/>
                  <a:gd name="csY6" fmla="*/ 1588 h 20129"/>
                  <a:gd name="csX7" fmla="*/ 14288 w 15113"/>
                  <a:gd name="csY7" fmla="*/ 6096 h 20129"/>
                  <a:gd name="csX8" fmla="*/ 13335 w 15113"/>
                  <a:gd name="csY8" fmla="*/ 9461 h 20129"/>
                  <a:gd name="csX9" fmla="*/ 10604 w 15113"/>
                  <a:gd name="csY9" fmla="*/ 11557 h 20129"/>
                  <a:gd name="csX10" fmla="*/ 15113 w 15113"/>
                  <a:gd name="csY10" fmla="*/ 19939 h 20129"/>
                  <a:gd name="csX11" fmla="*/ 15113 w 15113"/>
                  <a:gd name="csY11" fmla="*/ 20129 h 20129"/>
                  <a:gd name="csX12" fmla="*/ 11366 w 15113"/>
                  <a:gd name="csY12" fmla="*/ 20129 h 20129"/>
                  <a:gd name="csX13" fmla="*/ 7365 w 15113"/>
                  <a:gd name="csY13" fmla="*/ 12383 h 20129"/>
                  <a:gd name="csX14" fmla="*/ 3492 w 15113"/>
                  <a:gd name="csY14" fmla="*/ 9461 h 20129"/>
                  <a:gd name="csX15" fmla="*/ 7048 w 15113"/>
                  <a:gd name="csY15" fmla="*/ 9461 h 20129"/>
                  <a:gd name="csX16" fmla="*/ 9778 w 15113"/>
                  <a:gd name="csY16" fmla="*/ 8572 h 20129"/>
                  <a:gd name="csX17" fmla="*/ 10795 w 15113"/>
                  <a:gd name="csY17" fmla="*/ 6160 h 20129"/>
                  <a:gd name="csX18" fmla="*/ 9906 w 15113"/>
                  <a:gd name="csY18" fmla="*/ 3683 h 20129"/>
                  <a:gd name="csX19" fmla="*/ 7176 w 15113"/>
                  <a:gd name="csY19" fmla="*/ 2794 h 20129"/>
                  <a:gd name="csX20" fmla="*/ 3492 w 15113"/>
                  <a:gd name="csY20" fmla="*/ 2794 h 20129"/>
                  <a:gd name="csX21" fmla="*/ 3492 w 15113"/>
                  <a:gd name="csY21" fmla="*/ 9525 h 201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5113" h="20129">
                    <a:moveTo>
                      <a:pt x="7365" y="12319"/>
                    </a:moveTo>
                    <a:lnTo>
                      <a:pt x="3492" y="12319"/>
                    </a:lnTo>
                    <a:lnTo>
                      <a:pt x="3492" y="20066"/>
                    </a:lnTo>
                    <a:lnTo>
                      <a:pt x="0" y="20066"/>
                    </a:lnTo>
                    <a:lnTo>
                      <a:pt x="0" y="0"/>
                    </a:lnTo>
                    <a:lnTo>
                      <a:pt x="7048" y="0"/>
                    </a:lnTo>
                    <a:cubicBezTo>
                      <a:pt x="9334" y="0"/>
                      <a:pt x="11176" y="508"/>
                      <a:pt x="12382" y="1588"/>
                    </a:cubicBezTo>
                    <a:cubicBezTo>
                      <a:pt x="13652" y="2604"/>
                      <a:pt x="14288" y="4128"/>
                      <a:pt x="14288" y="6096"/>
                    </a:cubicBezTo>
                    <a:cubicBezTo>
                      <a:pt x="14288" y="7429"/>
                      <a:pt x="13970" y="8572"/>
                      <a:pt x="13335" y="9461"/>
                    </a:cubicBezTo>
                    <a:cubicBezTo>
                      <a:pt x="12700" y="10351"/>
                      <a:pt x="11811" y="11049"/>
                      <a:pt x="10604" y="11557"/>
                    </a:cubicBezTo>
                    <a:lnTo>
                      <a:pt x="15113" y="19939"/>
                    </a:lnTo>
                    <a:lnTo>
                      <a:pt x="15113" y="20129"/>
                    </a:lnTo>
                    <a:lnTo>
                      <a:pt x="11366" y="20129"/>
                    </a:lnTo>
                    <a:lnTo>
                      <a:pt x="7365" y="12383"/>
                    </a:lnTo>
                    <a:close/>
                    <a:moveTo>
                      <a:pt x="3492" y="9461"/>
                    </a:moveTo>
                    <a:lnTo>
                      <a:pt x="7048" y="9461"/>
                    </a:lnTo>
                    <a:cubicBezTo>
                      <a:pt x="8255" y="9461"/>
                      <a:pt x="9144" y="9144"/>
                      <a:pt x="9778" y="8572"/>
                    </a:cubicBezTo>
                    <a:cubicBezTo>
                      <a:pt x="10413" y="8001"/>
                      <a:pt x="10795" y="7176"/>
                      <a:pt x="10795" y="6160"/>
                    </a:cubicBezTo>
                    <a:cubicBezTo>
                      <a:pt x="10795" y="5143"/>
                      <a:pt x="10477" y="4254"/>
                      <a:pt x="9906" y="3683"/>
                    </a:cubicBezTo>
                    <a:cubicBezTo>
                      <a:pt x="9271" y="3111"/>
                      <a:pt x="8382" y="2794"/>
                      <a:pt x="7176" y="2794"/>
                    </a:cubicBezTo>
                    <a:lnTo>
                      <a:pt x="3492" y="2794"/>
                    </a:lnTo>
                    <a:lnTo>
                      <a:pt x="3492" y="9525"/>
                    </a:lnTo>
                    <a:close/>
                  </a:path>
                </a:pathLst>
              </a:custGeom>
              <a:solidFill>
                <a:srgbClr val="5B5453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FDD16D5-BB92-CF91-131E-CA6A3A9348A8}"/>
              </a:ext>
            </a:extLst>
          </p:cNvPr>
          <p:cNvSpPr txBox="1"/>
          <p:nvPr userDrawn="1"/>
        </p:nvSpPr>
        <p:spPr>
          <a:xfrm>
            <a:off x="11282197" y="6604456"/>
            <a:ext cx="5280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5314E90-A4A8-430C-8349-570952B9D1C4}" type="slidenum">
              <a:rPr lang="it-IT" sz="800" smtClean="0">
                <a:solidFill>
                  <a:schemeClr val="tx1"/>
                </a:solidFill>
              </a:rPr>
              <a:pPr algn="r"/>
              <a:t>‹#›</a:t>
            </a:fld>
            <a:endParaRPr lang="it-IT" sz="80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DFABCE2-0046-A814-B670-AA004235D8D5}"/>
              </a:ext>
            </a:extLst>
          </p:cNvPr>
          <p:cNvGrpSpPr/>
          <p:nvPr userDrawn="1"/>
        </p:nvGrpSpPr>
        <p:grpSpPr>
          <a:xfrm>
            <a:off x="5934710" y="6269040"/>
            <a:ext cx="329904" cy="282775"/>
            <a:chOff x="5843956" y="6274827"/>
            <a:chExt cx="400404" cy="34320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6CC532A-2B7F-602A-529D-E0C1FC7BC81B}"/>
                </a:ext>
              </a:extLst>
            </p:cNvPr>
            <p:cNvSpPr/>
            <p:nvPr/>
          </p:nvSpPr>
          <p:spPr>
            <a:xfrm>
              <a:off x="5843956" y="6274827"/>
              <a:ext cx="400404" cy="208782"/>
            </a:xfrm>
            <a:custGeom>
              <a:avLst/>
              <a:gdLst>
                <a:gd name="csX0" fmla="*/ 200202 w 400404"/>
                <a:gd name="csY0" fmla="*/ 0 h 208782"/>
                <a:gd name="csX1" fmla="*/ 200202 w 400404"/>
                <a:gd name="csY1" fmla="*/ 0 h 208782"/>
                <a:gd name="csX2" fmla="*/ 0 w 400404"/>
                <a:gd name="csY2" fmla="*/ 190669 h 208782"/>
                <a:gd name="csX3" fmla="*/ 21450 w 400404"/>
                <a:gd name="csY3" fmla="*/ 208782 h 208782"/>
                <a:gd name="csX4" fmla="*/ 200202 w 400404"/>
                <a:gd name="csY4" fmla="*/ 39087 h 208782"/>
                <a:gd name="csX5" fmla="*/ 200202 w 400404"/>
                <a:gd name="csY5" fmla="*/ 39087 h 208782"/>
                <a:gd name="csX6" fmla="*/ 378954 w 400404"/>
                <a:gd name="csY6" fmla="*/ 208782 h 208782"/>
                <a:gd name="csX7" fmla="*/ 400404 w 400404"/>
                <a:gd name="csY7" fmla="*/ 190669 h 20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00404" h="208782">
                  <a:moveTo>
                    <a:pt x="200202" y="0"/>
                  </a:moveTo>
                  <a:lnTo>
                    <a:pt x="200202" y="0"/>
                  </a:lnTo>
                  <a:lnTo>
                    <a:pt x="0" y="190669"/>
                  </a:lnTo>
                  <a:lnTo>
                    <a:pt x="21450" y="208782"/>
                  </a:lnTo>
                  <a:lnTo>
                    <a:pt x="200202" y="39087"/>
                  </a:lnTo>
                  <a:lnTo>
                    <a:pt x="200202" y="39087"/>
                  </a:lnTo>
                  <a:lnTo>
                    <a:pt x="378954" y="208782"/>
                  </a:lnTo>
                  <a:lnTo>
                    <a:pt x="400404" y="190669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738AB76-8609-B70D-EFAC-F68AD5AD6162}"/>
                </a:ext>
              </a:extLst>
            </p:cNvPr>
            <p:cNvSpPr/>
            <p:nvPr/>
          </p:nvSpPr>
          <p:spPr>
            <a:xfrm>
              <a:off x="5901156" y="6340608"/>
              <a:ext cx="286003" cy="277423"/>
            </a:xfrm>
            <a:custGeom>
              <a:avLst/>
              <a:gdLst>
                <a:gd name="csX0" fmla="*/ 0 w 286003"/>
                <a:gd name="csY0" fmla="*/ 135851 h 277423"/>
                <a:gd name="csX1" fmla="*/ 0 w 286003"/>
                <a:gd name="csY1" fmla="*/ 277423 h 277423"/>
                <a:gd name="csX2" fmla="*/ 114401 w 286003"/>
                <a:gd name="csY2" fmla="*/ 277423 h 277423"/>
                <a:gd name="csX3" fmla="*/ 114401 w 286003"/>
                <a:gd name="csY3" fmla="*/ 158255 h 277423"/>
                <a:gd name="csX4" fmla="*/ 171602 w 286003"/>
                <a:gd name="csY4" fmla="*/ 158255 h 277423"/>
                <a:gd name="csX5" fmla="*/ 171602 w 286003"/>
                <a:gd name="csY5" fmla="*/ 277423 h 277423"/>
                <a:gd name="csX6" fmla="*/ 286003 w 286003"/>
                <a:gd name="csY6" fmla="*/ 277423 h 277423"/>
                <a:gd name="csX7" fmla="*/ 286003 w 286003"/>
                <a:gd name="csY7" fmla="*/ 135851 h 277423"/>
                <a:gd name="csX8" fmla="*/ 143002 w 286003"/>
                <a:gd name="csY8" fmla="*/ 0 h 277423"/>
                <a:gd name="csX9" fmla="*/ 0 w 286003"/>
                <a:gd name="csY9" fmla="*/ 135851 h 277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86003" h="277423">
                  <a:moveTo>
                    <a:pt x="0" y="135851"/>
                  </a:moveTo>
                  <a:lnTo>
                    <a:pt x="0" y="277423"/>
                  </a:lnTo>
                  <a:lnTo>
                    <a:pt x="114401" y="277423"/>
                  </a:lnTo>
                  <a:lnTo>
                    <a:pt x="114401" y="158255"/>
                  </a:lnTo>
                  <a:lnTo>
                    <a:pt x="171602" y="158255"/>
                  </a:lnTo>
                  <a:lnTo>
                    <a:pt x="171602" y="277423"/>
                  </a:lnTo>
                  <a:lnTo>
                    <a:pt x="286003" y="277423"/>
                  </a:lnTo>
                  <a:lnTo>
                    <a:pt x="286003" y="135851"/>
                  </a:lnTo>
                  <a:lnTo>
                    <a:pt x="143002" y="0"/>
                  </a:lnTo>
                  <a:lnTo>
                    <a:pt x="0" y="135851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9B254746-A4F6-D7D2-9761-A093A8A28901}"/>
              </a:ext>
            </a:extLst>
          </p:cNvPr>
          <p:cNvSpPr/>
          <p:nvPr userDrawn="1"/>
        </p:nvSpPr>
        <p:spPr>
          <a:xfrm>
            <a:off x="5886855" y="6218227"/>
            <a:ext cx="418289" cy="42801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13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F005-9004-4B5A-04ED-DA659846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2FC2D-1E63-73E7-448E-3DB596E9B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427" y="963072"/>
            <a:ext cx="539496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3E8136-73E9-AB47-EB44-2AEF893D9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1740" y="963072"/>
            <a:ext cx="539496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10B1F19-198C-53E6-815B-BF4DF7EC94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9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F005-9004-4B5A-04ED-DA659846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4EC9CDEC-D87F-55B5-754E-E13A6AADDFF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301740" y="957262"/>
            <a:ext cx="5394960" cy="45672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42428D-8B71-11B8-3D30-A7E35A03CF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427" y="963072"/>
            <a:ext cx="539496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354F3259-59BE-ABF0-50C7-AEAE5C3FD9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575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F005-9004-4B5A-04ED-DA659846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676D06F9-10DD-3559-5DDB-7DE930B49EB7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296025" y="955674"/>
            <a:ext cx="5400675" cy="45688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CB1E911-AD6D-B504-9A4E-8A5AA18BEF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427" y="963072"/>
            <a:ext cx="539496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C207A5E-D535-96DE-F7AF-3022A3C57F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482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F005-9004-4B5A-04ED-DA659846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DA5F18F-D6EA-1ECA-344C-3094F59EB4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96025" y="957262"/>
            <a:ext cx="5400675" cy="45672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B19C95-7A01-594E-FD25-2D17A546FF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427" y="963072"/>
            <a:ext cx="539496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CCB4EA1-567B-5023-5D43-19E3B525DE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441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 with 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F005-9004-4B5A-04ED-DA659846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4EC9CDEC-D87F-55B5-754E-E13A6AADDFFF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90428" y="2346226"/>
            <a:ext cx="11306272" cy="317827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671860-4C46-479E-85D0-19638111F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426" y="963072"/>
            <a:ext cx="11306273" cy="1256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D5E52D0-861F-9A5E-BBA5-F7775EAEC9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3420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: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F005-9004-4B5A-04ED-DA659846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2FC2D-1E63-73E7-448E-3DB596E9B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3700" y="963072"/>
            <a:ext cx="3632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3E8136-73E9-AB47-EB44-2AEF893D9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2810" y="963072"/>
            <a:ext cx="7315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3BBBFB7-A0E5-4357-0310-BEC5DD8CA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spcAft>
                <a:spcPts val="200"/>
              </a:spcAft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1454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: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F005-9004-4B5A-04ED-DA659846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2FC2D-1E63-73E7-448E-3DB596E9B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66532" y="963072"/>
            <a:ext cx="3630168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3E8136-73E9-AB47-EB44-2AEF893D9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700" y="963072"/>
            <a:ext cx="7315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8D17C330-32B2-4457-0B5B-4FF37A5C56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032" y="5641320"/>
            <a:ext cx="11288999" cy="546755"/>
          </a:xfrm>
        </p:spPr>
        <p:txBody>
          <a:bodyPr anchor="b"/>
          <a:lstStyle>
            <a:lvl1pPr marL="0" indent="0"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1797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9218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F4C8E8-7E9A-224F-8714-AB4216A9C1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60" y="142476"/>
            <a:ext cx="11460480" cy="7931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57" y="1148316"/>
            <a:ext cx="11468279" cy="4712345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isclaimer">
            <a:extLst>
              <a:ext uri="{FF2B5EF4-FFF2-40B4-BE49-F238E27FC236}">
                <a16:creationId xmlns:a16="http://schemas.microsoft.com/office/drawing/2014/main" id="{1C335BB0-86ED-9592-745D-0E8E646F7167}"/>
              </a:ext>
            </a:extLst>
          </p:cNvPr>
          <p:cNvSpPr txBox="1"/>
          <p:nvPr userDrawn="1"/>
        </p:nvSpPr>
        <p:spPr>
          <a:xfrm>
            <a:off x="3453091" y="6629400"/>
            <a:ext cx="5285818" cy="2286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9144" rtlCol="0" anchor="b" anchorCtr="0">
            <a:noAutofit/>
          </a:bodyPr>
          <a:lstStyle/>
          <a:p>
            <a:pPr algn="ctr" defTabSz="914400"/>
            <a:r>
              <a:rPr lang="en-US" sz="800">
                <a:solidFill>
                  <a:srgbClr val="000000"/>
                </a:solidFill>
                <a:latin typeface="+mn-lt"/>
              </a:rPr>
              <a:t>- To be shared externally but not distributed in its entirety -</a:t>
            </a:r>
            <a:endParaRPr lang="en-GB" sz="80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403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5B3C2D-1CC5-911A-04CB-16EF43484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19" y="161925"/>
            <a:ext cx="11305081" cy="676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BEDB6-8701-9B2D-B046-49B0FD33C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311" y="953684"/>
            <a:ext cx="11305081" cy="4570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B9CA04-755A-442C-F027-6F23F2D6920D}"/>
              </a:ext>
            </a:extLst>
          </p:cNvPr>
          <p:cNvSpPr txBox="1"/>
          <p:nvPr userDrawn="1"/>
        </p:nvSpPr>
        <p:spPr>
          <a:xfrm>
            <a:off x="11282197" y="6604456"/>
            <a:ext cx="5280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5314E90-A4A8-430C-8349-570952B9D1C4}" type="slidenum">
              <a:rPr lang="it-IT" sz="800" smtClean="0">
                <a:solidFill>
                  <a:schemeClr val="tx1"/>
                </a:solidFill>
              </a:rPr>
              <a:pPr algn="r"/>
              <a:t>‹#›</a:t>
            </a:fld>
            <a:endParaRPr lang="it-IT" sz="800">
              <a:solidFill>
                <a:schemeClr val="tx1"/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FDB87A2-1798-584A-D649-8FF71660A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877" y="5634147"/>
            <a:ext cx="11297689" cy="5486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pSp>
        <p:nvGrpSpPr>
          <p:cNvPr id="32" name="Graphic 29">
            <a:extLst>
              <a:ext uri="{FF2B5EF4-FFF2-40B4-BE49-F238E27FC236}">
                <a16:creationId xmlns:a16="http://schemas.microsoft.com/office/drawing/2014/main" id="{11EB1BC9-F8BE-BFD4-46DE-93A6F4CB56CF}"/>
              </a:ext>
            </a:extLst>
          </p:cNvPr>
          <p:cNvGrpSpPr/>
          <p:nvPr/>
        </p:nvGrpSpPr>
        <p:grpSpPr>
          <a:xfrm>
            <a:off x="488350" y="6401371"/>
            <a:ext cx="1361884" cy="149870"/>
            <a:chOff x="12843607" y="6401371"/>
            <a:chExt cx="1361884" cy="14987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4ECC362-CD00-2487-DF5C-95F0256C463E}"/>
                </a:ext>
              </a:extLst>
            </p:cNvPr>
            <p:cNvSpPr/>
            <p:nvPr/>
          </p:nvSpPr>
          <p:spPr>
            <a:xfrm>
              <a:off x="13822878" y="6401371"/>
              <a:ext cx="382612" cy="149859"/>
            </a:xfrm>
            <a:custGeom>
              <a:avLst/>
              <a:gdLst>
                <a:gd name="csX0" fmla="*/ 359753 w 382612"/>
                <a:gd name="csY0" fmla="*/ 63 h 149859"/>
                <a:gd name="csX1" fmla="*/ 359753 w 382612"/>
                <a:gd name="csY1" fmla="*/ 63817 h 149859"/>
                <a:gd name="csX2" fmla="*/ 205638 w 382612"/>
                <a:gd name="csY2" fmla="*/ 63690 h 149859"/>
                <a:gd name="csX3" fmla="*/ 205638 w 382612"/>
                <a:gd name="csY3" fmla="*/ 149859 h 149859"/>
                <a:gd name="csX4" fmla="*/ 228371 w 382612"/>
                <a:gd name="csY4" fmla="*/ 149859 h 149859"/>
                <a:gd name="csX5" fmla="*/ 228371 w 382612"/>
                <a:gd name="csY5" fmla="*/ 86296 h 149859"/>
                <a:gd name="csX6" fmla="*/ 359753 w 382612"/>
                <a:gd name="csY6" fmla="*/ 86296 h 149859"/>
                <a:gd name="csX7" fmla="*/ 359753 w 382612"/>
                <a:gd name="csY7" fmla="*/ 149859 h 149859"/>
                <a:gd name="csX8" fmla="*/ 382613 w 382612"/>
                <a:gd name="csY8" fmla="*/ 149859 h 149859"/>
                <a:gd name="csX9" fmla="*/ 382613 w 382612"/>
                <a:gd name="csY9" fmla="*/ 63 h 149859"/>
                <a:gd name="csX10" fmla="*/ 359753 w 382612"/>
                <a:gd name="csY10" fmla="*/ 63 h 149859"/>
                <a:gd name="csX11" fmla="*/ 20536 w 382612"/>
                <a:gd name="csY11" fmla="*/ 18415 h 149859"/>
                <a:gd name="csX12" fmla="*/ 25 w 382612"/>
                <a:gd name="csY12" fmla="*/ 75628 h 149859"/>
                <a:gd name="csX13" fmla="*/ 5042 w 382612"/>
                <a:gd name="csY13" fmla="*/ 109855 h 149859"/>
                <a:gd name="csX14" fmla="*/ 20282 w 382612"/>
                <a:gd name="csY14" fmla="*/ 132651 h 149859"/>
                <a:gd name="csX15" fmla="*/ 46571 w 382612"/>
                <a:gd name="csY15" fmla="*/ 145542 h 149859"/>
                <a:gd name="csX16" fmla="*/ 85115 w 382612"/>
                <a:gd name="csY16" fmla="*/ 149542 h 149859"/>
                <a:gd name="csX17" fmla="*/ 177000 w 382612"/>
                <a:gd name="csY17" fmla="*/ 149542 h 149859"/>
                <a:gd name="csX18" fmla="*/ 177000 w 382612"/>
                <a:gd name="csY18" fmla="*/ 127190 h 149859"/>
                <a:gd name="csX19" fmla="*/ 86131 w 382612"/>
                <a:gd name="csY19" fmla="*/ 127190 h 149859"/>
                <a:gd name="csX20" fmla="*/ 38189 w 382612"/>
                <a:gd name="csY20" fmla="*/ 114490 h 149859"/>
                <a:gd name="csX21" fmla="*/ 23012 w 382612"/>
                <a:gd name="csY21" fmla="*/ 75374 h 149859"/>
                <a:gd name="csX22" fmla="*/ 38316 w 382612"/>
                <a:gd name="csY22" fmla="*/ 35941 h 149859"/>
                <a:gd name="csX23" fmla="*/ 86385 w 382612"/>
                <a:gd name="csY23" fmla="*/ 22606 h 149859"/>
                <a:gd name="csX24" fmla="*/ 177127 w 382612"/>
                <a:gd name="csY24" fmla="*/ 22606 h 149859"/>
                <a:gd name="csX25" fmla="*/ 177127 w 382612"/>
                <a:gd name="csY25" fmla="*/ 0 h 149859"/>
                <a:gd name="csX26" fmla="*/ 85369 w 382612"/>
                <a:gd name="csY26" fmla="*/ 0 h 149859"/>
                <a:gd name="csX27" fmla="*/ 20599 w 382612"/>
                <a:gd name="csY27" fmla="*/ 18415 h 1498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82612" h="149859">
                  <a:moveTo>
                    <a:pt x="359753" y="63"/>
                  </a:moveTo>
                  <a:lnTo>
                    <a:pt x="359753" y="63817"/>
                  </a:lnTo>
                  <a:lnTo>
                    <a:pt x="205638" y="63690"/>
                  </a:lnTo>
                  <a:lnTo>
                    <a:pt x="205638" y="149859"/>
                  </a:lnTo>
                  <a:lnTo>
                    <a:pt x="228371" y="149859"/>
                  </a:lnTo>
                  <a:lnTo>
                    <a:pt x="228371" y="86296"/>
                  </a:lnTo>
                  <a:lnTo>
                    <a:pt x="359753" y="86296"/>
                  </a:lnTo>
                  <a:lnTo>
                    <a:pt x="359753" y="149859"/>
                  </a:lnTo>
                  <a:lnTo>
                    <a:pt x="382613" y="149859"/>
                  </a:lnTo>
                  <a:lnTo>
                    <a:pt x="382613" y="63"/>
                  </a:lnTo>
                  <a:lnTo>
                    <a:pt x="359753" y="63"/>
                  </a:lnTo>
                  <a:close/>
                  <a:moveTo>
                    <a:pt x="20536" y="18415"/>
                  </a:moveTo>
                  <a:cubicBezTo>
                    <a:pt x="6947" y="30607"/>
                    <a:pt x="25" y="49847"/>
                    <a:pt x="25" y="75628"/>
                  </a:cubicBezTo>
                  <a:cubicBezTo>
                    <a:pt x="-229" y="87249"/>
                    <a:pt x="1422" y="98806"/>
                    <a:pt x="5042" y="109855"/>
                  </a:cubicBezTo>
                  <a:cubicBezTo>
                    <a:pt x="8026" y="118682"/>
                    <a:pt x="13233" y="126555"/>
                    <a:pt x="20282" y="132651"/>
                  </a:cubicBezTo>
                  <a:cubicBezTo>
                    <a:pt x="27902" y="138938"/>
                    <a:pt x="36919" y="143320"/>
                    <a:pt x="46571" y="145542"/>
                  </a:cubicBezTo>
                  <a:cubicBezTo>
                    <a:pt x="59207" y="148463"/>
                    <a:pt x="72161" y="149797"/>
                    <a:pt x="85115" y="149542"/>
                  </a:cubicBezTo>
                  <a:lnTo>
                    <a:pt x="177000" y="149542"/>
                  </a:lnTo>
                  <a:lnTo>
                    <a:pt x="177000" y="127190"/>
                  </a:lnTo>
                  <a:lnTo>
                    <a:pt x="86131" y="127190"/>
                  </a:lnTo>
                  <a:cubicBezTo>
                    <a:pt x="64351" y="127190"/>
                    <a:pt x="48158" y="122936"/>
                    <a:pt x="38189" y="114490"/>
                  </a:cubicBezTo>
                  <a:cubicBezTo>
                    <a:pt x="28219" y="106045"/>
                    <a:pt x="23012" y="92837"/>
                    <a:pt x="23012" y="75374"/>
                  </a:cubicBezTo>
                  <a:cubicBezTo>
                    <a:pt x="23012" y="57912"/>
                    <a:pt x="28156" y="44767"/>
                    <a:pt x="38316" y="35941"/>
                  </a:cubicBezTo>
                  <a:cubicBezTo>
                    <a:pt x="48476" y="27114"/>
                    <a:pt x="64541" y="22606"/>
                    <a:pt x="86385" y="22606"/>
                  </a:cubicBezTo>
                  <a:lnTo>
                    <a:pt x="177127" y="22606"/>
                  </a:lnTo>
                  <a:lnTo>
                    <a:pt x="177127" y="0"/>
                  </a:lnTo>
                  <a:lnTo>
                    <a:pt x="85369" y="0"/>
                  </a:lnTo>
                  <a:cubicBezTo>
                    <a:pt x="56032" y="0"/>
                    <a:pt x="34252" y="6159"/>
                    <a:pt x="20599" y="18415"/>
                  </a:cubicBezTo>
                </a:path>
              </a:pathLst>
            </a:custGeom>
            <a:solidFill>
              <a:srgbClr val="55937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B56FAAD-AC1A-E8E1-CFAC-641B666DBFF5}"/>
                </a:ext>
              </a:extLst>
            </p:cNvPr>
            <p:cNvSpPr/>
            <p:nvPr/>
          </p:nvSpPr>
          <p:spPr>
            <a:xfrm>
              <a:off x="13617036" y="6401434"/>
              <a:ext cx="177228" cy="149669"/>
            </a:xfrm>
            <a:custGeom>
              <a:avLst/>
              <a:gdLst>
                <a:gd name="csX0" fmla="*/ 0 w 177228"/>
                <a:gd name="csY0" fmla="*/ 127191 h 149669"/>
                <a:gd name="csX1" fmla="*/ 177229 w 177228"/>
                <a:gd name="csY1" fmla="*/ 127191 h 149669"/>
                <a:gd name="csX2" fmla="*/ 177229 w 177228"/>
                <a:gd name="csY2" fmla="*/ 149670 h 149669"/>
                <a:gd name="csX3" fmla="*/ 0 w 177228"/>
                <a:gd name="csY3" fmla="*/ 149670 h 149669"/>
                <a:gd name="csX4" fmla="*/ 0 w 177228"/>
                <a:gd name="csY4" fmla="*/ 127191 h 149669"/>
                <a:gd name="csX5" fmla="*/ 0 w 177228"/>
                <a:gd name="csY5" fmla="*/ 63564 h 149669"/>
                <a:gd name="csX6" fmla="*/ 177229 w 177228"/>
                <a:gd name="csY6" fmla="*/ 63564 h 149669"/>
                <a:gd name="csX7" fmla="*/ 177229 w 177228"/>
                <a:gd name="csY7" fmla="*/ 86106 h 149669"/>
                <a:gd name="csX8" fmla="*/ 0 w 177228"/>
                <a:gd name="csY8" fmla="*/ 86106 h 149669"/>
                <a:gd name="csX9" fmla="*/ 0 w 177228"/>
                <a:gd name="csY9" fmla="*/ 63564 h 149669"/>
                <a:gd name="csX10" fmla="*/ 51371 w 177228"/>
                <a:gd name="csY10" fmla="*/ 0 h 149669"/>
                <a:gd name="csX11" fmla="*/ 177165 w 177228"/>
                <a:gd name="csY11" fmla="*/ 0 h 149669"/>
                <a:gd name="csX12" fmla="*/ 177165 w 177228"/>
                <a:gd name="csY12" fmla="*/ 22543 h 149669"/>
                <a:gd name="csX13" fmla="*/ 51371 w 177228"/>
                <a:gd name="csY13" fmla="*/ 22543 h 149669"/>
                <a:gd name="csX14" fmla="*/ 51371 w 177228"/>
                <a:gd name="csY14" fmla="*/ 0 h 149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7228" h="149669">
                  <a:moveTo>
                    <a:pt x="0" y="127191"/>
                  </a:moveTo>
                  <a:lnTo>
                    <a:pt x="177229" y="127191"/>
                  </a:lnTo>
                  <a:lnTo>
                    <a:pt x="177229" y="149670"/>
                  </a:lnTo>
                  <a:lnTo>
                    <a:pt x="0" y="149670"/>
                  </a:lnTo>
                  <a:lnTo>
                    <a:pt x="0" y="127191"/>
                  </a:lnTo>
                  <a:close/>
                  <a:moveTo>
                    <a:pt x="0" y="63564"/>
                  </a:moveTo>
                  <a:lnTo>
                    <a:pt x="177229" y="63564"/>
                  </a:lnTo>
                  <a:lnTo>
                    <a:pt x="177229" y="86106"/>
                  </a:lnTo>
                  <a:lnTo>
                    <a:pt x="0" y="86106"/>
                  </a:lnTo>
                  <a:lnTo>
                    <a:pt x="0" y="63564"/>
                  </a:lnTo>
                  <a:close/>
                  <a:moveTo>
                    <a:pt x="51371" y="0"/>
                  </a:moveTo>
                  <a:lnTo>
                    <a:pt x="177165" y="0"/>
                  </a:lnTo>
                  <a:lnTo>
                    <a:pt x="177165" y="22543"/>
                  </a:lnTo>
                  <a:lnTo>
                    <a:pt x="51371" y="22543"/>
                  </a:lnTo>
                  <a:lnTo>
                    <a:pt x="51371" y="0"/>
                  </a:lnTo>
                  <a:close/>
                </a:path>
              </a:pathLst>
            </a:custGeom>
            <a:solidFill>
              <a:srgbClr val="55937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3F7A2E1-79BB-5280-8939-51F52B26F9AF}"/>
                </a:ext>
              </a:extLst>
            </p:cNvPr>
            <p:cNvSpPr/>
            <p:nvPr/>
          </p:nvSpPr>
          <p:spPr>
            <a:xfrm>
              <a:off x="13462731" y="6401371"/>
              <a:ext cx="176974" cy="149733"/>
            </a:xfrm>
            <a:custGeom>
              <a:avLst/>
              <a:gdLst>
                <a:gd name="csX0" fmla="*/ 64 w 176974"/>
                <a:gd name="csY0" fmla="*/ 22542 h 149733"/>
                <a:gd name="csX1" fmla="*/ 77153 w 176974"/>
                <a:gd name="csY1" fmla="*/ 22542 h 149733"/>
                <a:gd name="csX2" fmla="*/ 77153 w 176974"/>
                <a:gd name="csY2" fmla="*/ 149733 h 149733"/>
                <a:gd name="csX3" fmla="*/ 99886 w 176974"/>
                <a:gd name="csY3" fmla="*/ 149733 h 149733"/>
                <a:gd name="csX4" fmla="*/ 99886 w 176974"/>
                <a:gd name="csY4" fmla="*/ 22542 h 149733"/>
                <a:gd name="csX5" fmla="*/ 176975 w 176974"/>
                <a:gd name="csY5" fmla="*/ 22542 h 149733"/>
                <a:gd name="csX6" fmla="*/ 176975 w 176974"/>
                <a:gd name="csY6" fmla="*/ 0 h 149733"/>
                <a:gd name="csX7" fmla="*/ 0 w 176974"/>
                <a:gd name="csY7" fmla="*/ 0 h 149733"/>
                <a:gd name="csX8" fmla="*/ 0 w 176974"/>
                <a:gd name="csY8" fmla="*/ 22542 h 149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76974" h="149733">
                  <a:moveTo>
                    <a:pt x="64" y="22542"/>
                  </a:moveTo>
                  <a:lnTo>
                    <a:pt x="77153" y="22542"/>
                  </a:lnTo>
                  <a:lnTo>
                    <a:pt x="77153" y="149733"/>
                  </a:lnTo>
                  <a:lnTo>
                    <a:pt x="99886" y="149733"/>
                  </a:lnTo>
                  <a:lnTo>
                    <a:pt x="99886" y="22542"/>
                  </a:lnTo>
                  <a:lnTo>
                    <a:pt x="176975" y="22542"/>
                  </a:lnTo>
                  <a:lnTo>
                    <a:pt x="176975" y="0"/>
                  </a:lnTo>
                  <a:lnTo>
                    <a:pt x="0" y="0"/>
                  </a:lnTo>
                  <a:lnTo>
                    <a:pt x="0" y="22542"/>
                  </a:lnTo>
                  <a:close/>
                </a:path>
              </a:pathLst>
            </a:custGeom>
            <a:solidFill>
              <a:srgbClr val="C0CA51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27C460D-6A96-7AFE-C11D-2DE0F234E11C}"/>
                </a:ext>
              </a:extLst>
            </p:cNvPr>
            <p:cNvSpPr/>
            <p:nvPr/>
          </p:nvSpPr>
          <p:spPr>
            <a:xfrm>
              <a:off x="13308300" y="6401371"/>
              <a:ext cx="177228" cy="149733"/>
            </a:xfrm>
            <a:custGeom>
              <a:avLst/>
              <a:gdLst>
                <a:gd name="csX0" fmla="*/ 154496 w 177228"/>
                <a:gd name="csY0" fmla="*/ 117475 h 149733"/>
                <a:gd name="csX1" fmla="*/ 23813 w 177228"/>
                <a:gd name="csY1" fmla="*/ 0 h 149733"/>
                <a:gd name="csX2" fmla="*/ 0 w 177228"/>
                <a:gd name="csY2" fmla="*/ 0 h 149733"/>
                <a:gd name="csX3" fmla="*/ 0 w 177228"/>
                <a:gd name="csY3" fmla="*/ 149733 h 149733"/>
                <a:gd name="csX4" fmla="*/ 22733 w 177228"/>
                <a:gd name="csY4" fmla="*/ 149733 h 149733"/>
                <a:gd name="csX5" fmla="*/ 22733 w 177228"/>
                <a:gd name="csY5" fmla="*/ 30797 h 149733"/>
                <a:gd name="csX6" fmla="*/ 155257 w 177228"/>
                <a:gd name="csY6" fmla="*/ 149733 h 149733"/>
                <a:gd name="csX7" fmla="*/ 177229 w 177228"/>
                <a:gd name="csY7" fmla="*/ 149733 h 149733"/>
                <a:gd name="csX8" fmla="*/ 177229 w 177228"/>
                <a:gd name="csY8" fmla="*/ 51244 h 149733"/>
                <a:gd name="csX9" fmla="*/ 154496 w 177228"/>
                <a:gd name="csY9" fmla="*/ 51244 h 149733"/>
                <a:gd name="csX10" fmla="*/ 154496 w 177228"/>
                <a:gd name="csY10" fmla="*/ 117538 h 149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77228" h="149733">
                  <a:moveTo>
                    <a:pt x="154496" y="117475"/>
                  </a:moveTo>
                  <a:lnTo>
                    <a:pt x="23813" y="0"/>
                  </a:lnTo>
                  <a:lnTo>
                    <a:pt x="0" y="0"/>
                  </a:lnTo>
                  <a:lnTo>
                    <a:pt x="0" y="149733"/>
                  </a:lnTo>
                  <a:lnTo>
                    <a:pt x="22733" y="149733"/>
                  </a:lnTo>
                  <a:lnTo>
                    <a:pt x="22733" y="30797"/>
                  </a:lnTo>
                  <a:lnTo>
                    <a:pt x="155257" y="149733"/>
                  </a:lnTo>
                  <a:lnTo>
                    <a:pt x="177229" y="149733"/>
                  </a:lnTo>
                  <a:lnTo>
                    <a:pt x="177229" y="51244"/>
                  </a:lnTo>
                  <a:lnTo>
                    <a:pt x="154496" y="51244"/>
                  </a:lnTo>
                  <a:lnTo>
                    <a:pt x="154496" y="117538"/>
                  </a:lnTo>
                  <a:close/>
                </a:path>
              </a:pathLst>
            </a:custGeom>
            <a:solidFill>
              <a:srgbClr val="C0CA51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6A6CFB4-7B89-0D75-BC44-8FBDC2BC6EA9}"/>
                </a:ext>
              </a:extLst>
            </p:cNvPr>
            <p:cNvSpPr/>
            <p:nvPr/>
          </p:nvSpPr>
          <p:spPr>
            <a:xfrm>
              <a:off x="12843607" y="6401424"/>
              <a:ext cx="436015" cy="149818"/>
            </a:xfrm>
            <a:custGeom>
              <a:avLst/>
              <a:gdLst>
                <a:gd name="csX0" fmla="*/ 350774 w 436015"/>
                <a:gd name="csY0" fmla="*/ 11 h 149818"/>
                <a:gd name="csX1" fmla="*/ 342392 w 436015"/>
                <a:gd name="csY1" fmla="*/ 11 h 149818"/>
                <a:gd name="csX2" fmla="*/ 277622 w 436015"/>
                <a:gd name="csY2" fmla="*/ 18426 h 149818"/>
                <a:gd name="csX3" fmla="*/ 257048 w 436015"/>
                <a:gd name="csY3" fmla="*/ 75639 h 149818"/>
                <a:gd name="csX4" fmla="*/ 262064 w 436015"/>
                <a:gd name="csY4" fmla="*/ 109866 h 149818"/>
                <a:gd name="csX5" fmla="*/ 277305 w 436015"/>
                <a:gd name="csY5" fmla="*/ 132662 h 149818"/>
                <a:gd name="csX6" fmla="*/ 303594 w 436015"/>
                <a:gd name="csY6" fmla="*/ 145616 h 149818"/>
                <a:gd name="csX7" fmla="*/ 342138 w 436015"/>
                <a:gd name="csY7" fmla="*/ 149617 h 149818"/>
                <a:gd name="csX8" fmla="*/ 351028 w 436015"/>
                <a:gd name="csY8" fmla="*/ 149617 h 149818"/>
                <a:gd name="csX9" fmla="*/ 389445 w 436015"/>
                <a:gd name="csY9" fmla="*/ 145616 h 149818"/>
                <a:gd name="csX10" fmla="*/ 415798 w 436015"/>
                <a:gd name="csY10" fmla="*/ 132726 h 149818"/>
                <a:gd name="csX11" fmla="*/ 430975 w 436015"/>
                <a:gd name="csY11" fmla="*/ 109866 h 149818"/>
                <a:gd name="csX12" fmla="*/ 435991 w 436015"/>
                <a:gd name="csY12" fmla="*/ 75576 h 149818"/>
                <a:gd name="csX13" fmla="*/ 415353 w 436015"/>
                <a:gd name="csY13" fmla="*/ 18362 h 149818"/>
                <a:gd name="csX14" fmla="*/ 350711 w 436015"/>
                <a:gd name="csY14" fmla="*/ 11 h 149818"/>
                <a:gd name="csX15" fmla="*/ 397891 w 436015"/>
                <a:gd name="csY15" fmla="*/ 114628 h 149818"/>
                <a:gd name="csX16" fmla="*/ 349948 w 436015"/>
                <a:gd name="csY16" fmla="*/ 127201 h 149818"/>
                <a:gd name="csX17" fmla="*/ 343090 w 436015"/>
                <a:gd name="csY17" fmla="*/ 127201 h 149818"/>
                <a:gd name="csX18" fmla="*/ 295148 w 436015"/>
                <a:gd name="csY18" fmla="*/ 114501 h 149818"/>
                <a:gd name="csX19" fmla="*/ 279971 w 436015"/>
                <a:gd name="csY19" fmla="*/ 75385 h 149818"/>
                <a:gd name="csX20" fmla="*/ 295212 w 436015"/>
                <a:gd name="csY20" fmla="*/ 35888 h 149818"/>
                <a:gd name="csX21" fmla="*/ 343281 w 436015"/>
                <a:gd name="csY21" fmla="*/ 22553 h 149818"/>
                <a:gd name="csX22" fmla="*/ 350647 w 436015"/>
                <a:gd name="csY22" fmla="*/ 22553 h 149818"/>
                <a:gd name="csX23" fmla="*/ 397764 w 436015"/>
                <a:gd name="csY23" fmla="*/ 36269 h 149818"/>
                <a:gd name="csX24" fmla="*/ 412877 w 436015"/>
                <a:gd name="csY24" fmla="*/ 75639 h 149818"/>
                <a:gd name="csX25" fmla="*/ 397700 w 436015"/>
                <a:gd name="csY25" fmla="*/ 114692 h 149818"/>
                <a:gd name="csX26" fmla="*/ 205867 w 436015"/>
                <a:gd name="csY26" fmla="*/ 11 h 149818"/>
                <a:gd name="csX27" fmla="*/ 228663 w 436015"/>
                <a:gd name="csY27" fmla="*/ 11 h 149818"/>
                <a:gd name="csX28" fmla="*/ 228663 w 436015"/>
                <a:gd name="csY28" fmla="*/ 149807 h 149818"/>
                <a:gd name="csX29" fmla="*/ 205867 w 436015"/>
                <a:gd name="csY29" fmla="*/ 149807 h 149818"/>
                <a:gd name="csX30" fmla="*/ 205867 w 436015"/>
                <a:gd name="csY30" fmla="*/ 11 h 149818"/>
                <a:gd name="csX31" fmla="*/ 167005 w 436015"/>
                <a:gd name="csY31" fmla="*/ 10806 h 149818"/>
                <a:gd name="csX32" fmla="*/ 153924 w 436015"/>
                <a:gd name="csY32" fmla="*/ 2932 h 149818"/>
                <a:gd name="csX33" fmla="*/ 134938 w 436015"/>
                <a:gd name="csY33" fmla="*/ 11 h 149818"/>
                <a:gd name="csX34" fmla="*/ 0 w 436015"/>
                <a:gd name="csY34" fmla="*/ 11 h 149818"/>
                <a:gd name="csX35" fmla="*/ 0 w 436015"/>
                <a:gd name="csY35" fmla="*/ 22553 h 149818"/>
                <a:gd name="csX36" fmla="*/ 134938 w 436015"/>
                <a:gd name="csY36" fmla="*/ 22553 h 149818"/>
                <a:gd name="csX37" fmla="*/ 149225 w 436015"/>
                <a:gd name="csY37" fmla="*/ 27633 h 149818"/>
                <a:gd name="csX38" fmla="*/ 154495 w 436015"/>
                <a:gd name="csY38" fmla="*/ 42937 h 149818"/>
                <a:gd name="csX39" fmla="*/ 149225 w 436015"/>
                <a:gd name="csY39" fmla="*/ 58431 h 149818"/>
                <a:gd name="csX40" fmla="*/ 134938 w 436015"/>
                <a:gd name="csY40" fmla="*/ 63765 h 149818"/>
                <a:gd name="csX41" fmla="*/ 22796 w 436015"/>
                <a:gd name="csY41" fmla="*/ 63765 h 149818"/>
                <a:gd name="csX42" fmla="*/ 22796 w 436015"/>
                <a:gd name="csY42" fmla="*/ 63638 h 149818"/>
                <a:gd name="csX43" fmla="*/ 0 w 436015"/>
                <a:gd name="csY43" fmla="*/ 63638 h 149818"/>
                <a:gd name="csX44" fmla="*/ 0 w 436015"/>
                <a:gd name="csY44" fmla="*/ 149807 h 149818"/>
                <a:gd name="csX45" fmla="*/ 134938 w 436015"/>
                <a:gd name="csY45" fmla="*/ 149807 h 149818"/>
                <a:gd name="csX46" fmla="*/ 154178 w 436015"/>
                <a:gd name="csY46" fmla="*/ 146886 h 149818"/>
                <a:gd name="csX47" fmla="*/ 167259 w 436015"/>
                <a:gd name="csY47" fmla="*/ 139012 h 149818"/>
                <a:gd name="csX48" fmla="*/ 174816 w 436015"/>
                <a:gd name="csY48" fmla="*/ 127456 h 149818"/>
                <a:gd name="csX49" fmla="*/ 177292 w 436015"/>
                <a:gd name="csY49" fmla="*/ 112977 h 149818"/>
                <a:gd name="csX50" fmla="*/ 177292 w 436015"/>
                <a:gd name="csY50" fmla="*/ 100023 h 149818"/>
                <a:gd name="csX51" fmla="*/ 152591 w 436015"/>
                <a:gd name="csY51" fmla="*/ 75385 h 149818"/>
                <a:gd name="csX52" fmla="*/ 152082 w 436015"/>
                <a:gd name="csY52" fmla="*/ 74877 h 149818"/>
                <a:gd name="csX53" fmla="*/ 152591 w 436015"/>
                <a:gd name="csY53" fmla="*/ 74369 h 149818"/>
                <a:gd name="csX54" fmla="*/ 177292 w 436015"/>
                <a:gd name="csY54" fmla="*/ 49668 h 149818"/>
                <a:gd name="csX55" fmla="*/ 177292 w 436015"/>
                <a:gd name="csY55" fmla="*/ 36841 h 149818"/>
                <a:gd name="csX56" fmla="*/ 174688 w 436015"/>
                <a:gd name="csY56" fmla="*/ 22490 h 149818"/>
                <a:gd name="csX57" fmla="*/ 167005 w 436015"/>
                <a:gd name="csY57" fmla="*/ 10806 h 149818"/>
                <a:gd name="csX58" fmla="*/ 154495 w 436015"/>
                <a:gd name="csY58" fmla="*/ 106818 h 149818"/>
                <a:gd name="csX59" fmla="*/ 149225 w 436015"/>
                <a:gd name="csY59" fmla="*/ 122121 h 149818"/>
                <a:gd name="csX60" fmla="*/ 134938 w 436015"/>
                <a:gd name="csY60" fmla="*/ 127201 h 149818"/>
                <a:gd name="csX61" fmla="*/ 31750 w 436015"/>
                <a:gd name="csY61" fmla="*/ 127201 h 149818"/>
                <a:gd name="csX62" fmla="*/ 31750 w 436015"/>
                <a:gd name="csY62" fmla="*/ 127328 h 149818"/>
                <a:gd name="csX63" fmla="*/ 22796 w 436015"/>
                <a:gd name="csY63" fmla="*/ 127328 h 149818"/>
                <a:gd name="csX64" fmla="*/ 22796 w 436015"/>
                <a:gd name="csY64" fmla="*/ 86117 h 149818"/>
                <a:gd name="csX65" fmla="*/ 31750 w 436015"/>
                <a:gd name="csY65" fmla="*/ 86117 h 149818"/>
                <a:gd name="csX66" fmla="*/ 31750 w 436015"/>
                <a:gd name="csY66" fmla="*/ 86244 h 149818"/>
                <a:gd name="csX67" fmla="*/ 137604 w 436015"/>
                <a:gd name="csY67" fmla="*/ 86244 h 149818"/>
                <a:gd name="csX68" fmla="*/ 154495 w 436015"/>
                <a:gd name="csY68" fmla="*/ 106882 h 149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436015" h="149818">
                  <a:moveTo>
                    <a:pt x="350774" y="11"/>
                  </a:moveTo>
                  <a:lnTo>
                    <a:pt x="342392" y="11"/>
                  </a:lnTo>
                  <a:cubicBezTo>
                    <a:pt x="313055" y="11"/>
                    <a:pt x="291211" y="6170"/>
                    <a:pt x="277622" y="18426"/>
                  </a:cubicBezTo>
                  <a:cubicBezTo>
                    <a:pt x="264033" y="30618"/>
                    <a:pt x="257048" y="49858"/>
                    <a:pt x="257048" y="75639"/>
                  </a:cubicBezTo>
                  <a:cubicBezTo>
                    <a:pt x="256794" y="87260"/>
                    <a:pt x="258509" y="98817"/>
                    <a:pt x="262064" y="109866"/>
                  </a:cubicBezTo>
                  <a:cubicBezTo>
                    <a:pt x="265049" y="118692"/>
                    <a:pt x="270320" y="126566"/>
                    <a:pt x="277305" y="132662"/>
                  </a:cubicBezTo>
                  <a:cubicBezTo>
                    <a:pt x="284924" y="138949"/>
                    <a:pt x="293942" y="143394"/>
                    <a:pt x="303594" y="145616"/>
                  </a:cubicBezTo>
                  <a:cubicBezTo>
                    <a:pt x="316230" y="148537"/>
                    <a:pt x="329184" y="149870"/>
                    <a:pt x="342138" y="149617"/>
                  </a:cubicBezTo>
                  <a:lnTo>
                    <a:pt x="351028" y="149617"/>
                  </a:lnTo>
                  <a:cubicBezTo>
                    <a:pt x="363982" y="149870"/>
                    <a:pt x="376873" y="148474"/>
                    <a:pt x="389445" y="145616"/>
                  </a:cubicBezTo>
                  <a:cubicBezTo>
                    <a:pt x="399098" y="143394"/>
                    <a:pt x="408178" y="138949"/>
                    <a:pt x="415798" y="132726"/>
                  </a:cubicBezTo>
                  <a:cubicBezTo>
                    <a:pt x="422783" y="126566"/>
                    <a:pt x="427990" y="118692"/>
                    <a:pt x="430975" y="109866"/>
                  </a:cubicBezTo>
                  <a:cubicBezTo>
                    <a:pt x="434531" y="98817"/>
                    <a:pt x="436245" y="87196"/>
                    <a:pt x="435991" y="75576"/>
                  </a:cubicBezTo>
                  <a:cubicBezTo>
                    <a:pt x="435991" y="49795"/>
                    <a:pt x="429070" y="30491"/>
                    <a:pt x="415353" y="18362"/>
                  </a:cubicBezTo>
                  <a:cubicBezTo>
                    <a:pt x="401637" y="6234"/>
                    <a:pt x="379857" y="11"/>
                    <a:pt x="350711" y="11"/>
                  </a:cubicBezTo>
                  <a:moveTo>
                    <a:pt x="397891" y="114628"/>
                  </a:moveTo>
                  <a:cubicBezTo>
                    <a:pt x="387922" y="122946"/>
                    <a:pt x="371792" y="127201"/>
                    <a:pt x="349948" y="127201"/>
                  </a:cubicBezTo>
                  <a:lnTo>
                    <a:pt x="343090" y="127201"/>
                  </a:lnTo>
                  <a:cubicBezTo>
                    <a:pt x="321310" y="127201"/>
                    <a:pt x="305117" y="122946"/>
                    <a:pt x="295148" y="114501"/>
                  </a:cubicBezTo>
                  <a:cubicBezTo>
                    <a:pt x="285178" y="106056"/>
                    <a:pt x="279971" y="92848"/>
                    <a:pt x="279971" y="75385"/>
                  </a:cubicBezTo>
                  <a:cubicBezTo>
                    <a:pt x="279971" y="57923"/>
                    <a:pt x="285115" y="44778"/>
                    <a:pt x="295212" y="35888"/>
                  </a:cubicBezTo>
                  <a:cubicBezTo>
                    <a:pt x="305308" y="26998"/>
                    <a:pt x="321437" y="22553"/>
                    <a:pt x="343281" y="22553"/>
                  </a:cubicBezTo>
                  <a:lnTo>
                    <a:pt x="350647" y="22553"/>
                  </a:lnTo>
                  <a:cubicBezTo>
                    <a:pt x="371983" y="22744"/>
                    <a:pt x="387795" y="27379"/>
                    <a:pt x="397764" y="36269"/>
                  </a:cubicBezTo>
                  <a:cubicBezTo>
                    <a:pt x="407734" y="45223"/>
                    <a:pt x="412877" y="58494"/>
                    <a:pt x="412877" y="75639"/>
                  </a:cubicBezTo>
                  <a:cubicBezTo>
                    <a:pt x="412877" y="93165"/>
                    <a:pt x="407797" y="106246"/>
                    <a:pt x="397700" y="114692"/>
                  </a:cubicBezTo>
                  <a:moveTo>
                    <a:pt x="205867" y="11"/>
                  </a:moveTo>
                  <a:lnTo>
                    <a:pt x="228663" y="11"/>
                  </a:lnTo>
                  <a:lnTo>
                    <a:pt x="228663" y="149807"/>
                  </a:lnTo>
                  <a:lnTo>
                    <a:pt x="205867" y="149807"/>
                  </a:lnTo>
                  <a:lnTo>
                    <a:pt x="205867" y="11"/>
                  </a:lnTo>
                  <a:close/>
                  <a:moveTo>
                    <a:pt x="167005" y="10806"/>
                  </a:moveTo>
                  <a:cubicBezTo>
                    <a:pt x="163259" y="7313"/>
                    <a:pt x="158813" y="4583"/>
                    <a:pt x="153924" y="2932"/>
                  </a:cubicBezTo>
                  <a:cubicBezTo>
                    <a:pt x="147828" y="900"/>
                    <a:pt x="141414" y="-116"/>
                    <a:pt x="134938" y="11"/>
                  </a:cubicBezTo>
                  <a:lnTo>
                    <a:pt x="0" y="11"/>
                  </a:lnTo>
                  <a:lnTo>
                    <a:pt x="0" y="22553"/>
                  </a:lnTo>
                  <a:lnTo>
                    <a:pt x="134938" y="22553"/>
                  </a:lnTo>
                  <a:cubicBezTo>
                    <a:pt x="140145" y="22299"/>
                    <a:pt x="145288" y="24077"/>
                    <a:pt x="149225" y="27633"/>
                  </a:cubicBezTo>
                  <a:cubicBezTo>
                    <a:pt x="153035" y="31761"/>
                    <a:pt x="154940" y="37285"/>
                    <a:pt x="154495" y="42937"/>
                  </a:cubicBezTo>
                  <a:cubicBezTo>
                    <a:pt x="154877" y="48588"/>
                    <a:pt x="152971" y="54176"/>
                    <a:pt x="149225" y="58431"/>
                  </a:cubicBezTo>
                  <a:cubicBezTo>
                    <a:pt x="145415" y="62114"/>
                    <a:pt x="140208" y="64019"/>
                    <a:pt x="134938" y="63765"/>
                  </a:cubicBezTo>
                  <a:lnTo>
                    <a:pt x="22796" y="63765"/>
                  </a:lnTo>
                  <a:lnTo>
                    <a:pt x="22796" y="63638"/>
                  </a:lnTo>
                  <a:lnTo>
                    <a:pt x="0" y="63638"/>
                  </a:lnTo>
                  <a:lnTo>
                    <a:pt x="0" y="149807"/>
                  </a:lnTo>
                  <a:lnTo>
                    <a:pt x="134938" y="149807"/>
                  </a:lnTo>
                  <a:cubicBezTo>
                    <a:pt x="141478" y="149934"/>
                    <a:pt x="147955" y="148982"/>
                    <a:pt x="154178" y="146886"/>
                  </a:cubicBezTo>
                  <a:cubicBezTo>
                    <a:pt x="159067" y="145171"/>
                    <a:pt x="163513" y="142505"/>
                    <a:pt x="167259" y="139012"/>
                  </a:cubicBezTo>
                  <a:cubicBezTo>
                    <a:pt x="170624" y="135774"/>
                    <a:pt x="173228" y="131837"/>
                    <a:pt x="174816" y="127456"/>
                  </a:cubicBezTo>
                  <a:cubicBezTo>
                    <a:pt x="176467" y="122819"/>
                    <a:pt x="177292" y="117867"/>
                    <a:pt x="177292" y="112977"/>
                  </a:cubicBezTo>
                  <a:lnTo>
                    <a:pt x="177292" y="100023"/>
                  </a:lnTo>
                  <a:cubicBezTo>
                    <a:pt x="177292" y="84910"/>
                    <a:pt x="159449" y="75385"/>
                    <a:pt x="152591" y="75385"/>
                  </a:cubicBezTo>
                  <a:cubicBezTo>
                    <a:pt x="152336" y="75385"/>
                    <a:pt x="152082" y="75131"/>
                    <a:pt x="152082" y="74877"/>
                  </a:cubicBezTo>
                  <a:cubicBezTo>
                    <a:pt x="152082" y="74623"/>
                    <a:pt x="152336" y="74369"/>
                    <a:pt x="152591" y="74369"/>
                  </a:cubicBezTo>
                  <a:cubicBezTo>
                    <a:pt x="159449" y="74369"/>
                    <a:pt x="177292" y="64844"/>
                    <a:pt x="177292" y="49668"/>
                  </a:cubicBezTo>
                  <a:lnTo>
                    <a:pt x="177292" y="36841"/>
                  </a:lnTo>
                  <a:cubicBezTo>
                    <a:pt x="177292" y="31951"/>
                    <a:pt x="176467" y="27062"/>
                    <a:pt x="174688" y="22490"/>
                  </a:cubicBezTo>
                  <a:cubicBezTo>
                    <a:pt x="173038" y="18045"/>
                    <a:pt x="170434" y="14108"/>
                    <a:pt x="167005" y="10806"/>
                  </a:cubicBezTo>
                  <a:moveTo>
                    <a:pt x="154495" y="106818"/>
                  </a:moveTo>
                  <a:cubicBezTo>
                    <a:pt x="154940" y="112406"/>
                    <a:pt x="153035" y="117931"/>
                    <a:pt x="149225" y="122121"/>
                  </a:cubicBezTo>
                  <a:cubicBezTo>
                    <a:pt x="145352" y="125614"/>
                    <a:pt x="140208" y="127456"/>
                    <a:pt x="134938" y="127201"/>
                  </a:cubicBezTo>
                  <a:lnTo>
                    <a:pt x="31750" y="127201"/>
                  </a:lnTo>
                  <a:lnTo>
                    <a:pt x="31750" y="127328"/>
                  </a:lnTo>
                  <a:lnTo>
                    <a:pt x="22796" y="127328"/>
                  </a:lnTo>
                  <a:lnTo>
                    <a:pt x="22796" y="86117"/>
                  </a:lnTo>
                  <a:lnTo>
                    <a:pt x="31750" y="86117"/>
                  </a:lnTo>
                  <a:lnTo>
                    <a:pt x="31750" y="86244"/>
                  </a:lnTo>
                  <a:lnTo>
                    <a:pt x="137604" y="86244"/>
                  </a:lnTo>
                  <a:cubicBezTo>
                    <a:pt x="148844" y="87323"/>
                    <a:pt x="154495" y="94245"/>
                    <a:pt x="154495" y="106882"/>
                  </a:cubicBezTo>
                </a:path>
              </a:pathLst>
            </a:custGeom>
            <a:solidFill>
              <a:srgbClr val="55937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aphic 29">
            <a:extLst>
              <a:ext uri="{FF2B5EF4-FFF2-40B4-BE49-F238E27FC236}">
                <a16:creationId xmlns:a16="http://schemas.microsoft.com/office/drawing/2014/main" id="{F16EBE1A-E411-D7EE-CB22-F08AB7FA141E}"/>
              </a:ext>
            </a:extLst>
          </p:cNvPr>
          <p:cNvGrpSpPr/>
          <p:nvPr/>
        </p:nvGrpSpPr>
        <p:grpSpPr>
          <a:xfrm>
            <a:off x="9972394" y="6337109"/>
            <a:ext cx="1753933" cy="241427"/>
            <a:chOff x="22327649" y="6337109"/>
            <a:chExt cx="1753933" cy="241427"/>
          </a:xfrm>
        </p:grpSpPr>
        <p:grpSp>
          <p:nvGrpSpPr>
            <p:cNvPr id="39" name="Graphic 29">
              <a:extLst>
                <a:ext uri="{FF2B5EF4-FFF2-40B4-BE49-F238E27FC236}">
                  <a16:creationId xmlns:a16="http://schemas.microsoft.com/office/drawing/2014/main" id="{959C9476-3959-CC5A-E099-1D3EED2BAE64}"/>
                </a:ext>
              </a:extLst>
            </p:cNvPr>
            <p:cNvGrpSpPr/>
            <p:nvPr/>
          </p:nvGrpSpPr>
          <p:grpSpPr>
            <a:xfrm>
              <a:off x="22327649" y="6337109"/>
              <a:ext cx="1717928" cy="241427"/>
              <a:chOff x="22327649" y="6337109"/>
              <a:chExt cx="1717928" cy="241427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DE77539-A4E4-2FA3-3788-AA8CD0D2DC55}"/>
                  </a:ext>
                </a:extLst>
              </p:cNvPr>
              <p:cNvSpPr/>
              <p:nvPr/>
            </p:nvSpPr>
            <p:spPr>
              <a:xfrm>
                <a:off x="22543993" y="6405181"/>
                <a:ext cx="1501584" cy="170497"/>
              </a:xfrm>
              <a:custGeom>
                <a:avLst/>
                <a:gdLst>
                  <a:gd name="csX0" fmla="*/ 1310577 w 1501584"/>
                  <a:gd name="csY0" fmla="*/ 11874 h 170497"/>
                  <a:gd name="csX1" fmla="*/ 1300670 w 1501584"/>
                  <a:gd name="csY1" fmla="*/ 23495 h 170497"/>
                  <a:gd name="csX2" fmla="*/ 1290765 w 1501584"/>
                  <a:gd name="csY2" fmla="*/ 11874 h 170497"/>
                  <a:gd name="csX3" fmla="*/ 1300670 w 1501584"/>
                  <a:gd name="csY3" fmla="*/ 0 h 170497"/>
                  <a:gd name="csX4" fmla="*/ 1310577 w 1501584"/>
                  <a:gd name="csY4" fmla="*/ 11874 h 170497"/>
                  <a:gd name="csX5" fmla="*/ 1485138 w 1501584"/>
                  <a:gd name="csY5" fmla="*/ 92837 h 170497"/>
                  <a:gd name="csX6" fmla="*/ 1462659 w 1501584"/>
                  <a:gd name="csY6" fmla="*/ 125159 h 170497"/>
                  <a:gd name="csX7" fmla="*/ 1440180 w 1501584"/>
                  <a:gd name="csY7" fmla="*/ 92837 h 170497"/>
                  <a:gd name="csX8" fmla="*/ 1440180 w 1501584"/>
                  <a:gd name="csY8" fmla="*/ 79629 h 170497"/>
                  <a:gd name="csX9" fmla="*/ 1462659 w 1501584"/>
                  <a:gd name="csY9" fmla="*/ 47308 h 170497"/>
                  <a:gd name="csX10" fmla="*/ 1485138 w 1501584"/>
                  <a:gd name="csY10" fmla="*/ 79629 h 170497"/>
                  <a:gd name="csX11" fmla="*/ 1485138 w 1501584"/>
                  <a:gd name="csY11" fmla="*/ 92837 h 170497"/>
                  <a:gd name="csX12" fmla="*/ 1464564 w 1501584"/>
                  <a:gd name="csY12" fmla="*/ 33020 h 170497"/>
                  <a:gd name="csX13" fmla="*/ 1441132 w 1501584"/>
                  <a:gd name="csY13" fmla="*/ 47371 h 170497"/>
                  <a:gd name="csX14" fmla="*/ 1440370 w 1501584"/>
                  <a:gd name="csY14" fmla="*/ 47371 h 170497"/>
                  <a:gd name="csX15" fmla="*/ 1440370 w 1501584"/>
                  <a:gd name="csY15" fmla="*/ 2032 h 170497"/>
                  <a:gd name="csX16" fmla="*/ 1424115 w 1501584"/>
                  <a:gd name="csY16" fmla="*/ 2032 h 170497"/>
                  <a:gd name="csX17" fmla="*/ 1424115 w 1501584"/>
                  <a:gd name="csY17" fmla="*/ 137604 h 170497"/>
                  <a:gd name="csX18" fmla="*/ 1440370 w 1501584"/>
                  <a:gd name="csY18" fmla="*/ 137604 h 170497"/>
                  <a:gd name="csX19" fmla="*/ 1440370 w 1501584"/>
                  <a:gd name="csY19" fmla="*/ 125222 h 170497"/>
                  <a:gd name="csX20" fmla="*/ 1441132 w 1501584"/>
                  <a:gd name="csY20" fmla="*/ 125222 h 170497"/>
                  <a:gd name="csX21" fmla="*/ 1464564 w 1501584"/>
                  <a:gd name="csY21" fmla="*/ 139573 h 170497"/>
                  <a:gd name="csX22" fmla="*/ 1501584 w 1501584"/>
                  <a:gd name="csY22" fmla="*/ 93853 h 170497"/>
                  <a:gd name="csX23" fmla="*/ 1501584 w 1501584"/>
                  <a:gd name="csY23" fmla="*/ 78740 h 170497"/>
                  <a:gd name="csX24" fmla="*/ 1464564 w 1501584"/>
                  <a:gd name="csY24" fmla="*/ 33020 h 170497"/>
                  <a:gd name="csX25" fmla="*/ 1391666 w 1501584"/>
                  <a:gd name="csY25" fmla="*/ 92837 h 170497"/>
                  <a:gd name="csX26" fmla="*/ 1369187 w 1501584"/>
                  <a:gd name="csY26" fmla="*/ 125159 h 170497"/>
                  <a:gd name="csX27" fmla="*/ 1346708 w 1501584"/>
                  <a:gd name="csY27" fmla="*/ 92837 h 170497"/>
                  <a:gd name="csX28" fmla="*/ 1346708 w 1501584"/>
                  <a:gd name="csY28" fmla="*/ 79629 h 170497"/>
                  <a:gd name="csX29" fmla="*/ 1369187 w 1501584"/>
                  <a:gd name="csY29" fmla="*/ 47308 h 170497"/>
                  <a:gd name="csX30" fmla="*/ 1391666 w 1501584"/>
                  <a:gd name="csY30" fmla="*/ 79629 h 170497"/>
                  <a:gd name="csX31" fmla="*/ 1391666 w 1501584"/>
                  <a:gd name="csY31" fmla="*/ 92837 h 170497"/>
                  <a:gd name="csX32" fmla="*/ 1371156 w 1501584"/>
                  <a:gd name="csY32" fmla="*/ 33020 h 170497"/>
                  <a:gd name="csX33" fmla="*/ 1347724 w 1501584"/>
                  <a:gd name="csY33" fmla="*/ 47371 h 170497"/>
                  <a:gd name="csX34" fmla="*/ 1346962 w 1501584"/>
                  <a:gd name="csY34" fmla="*/ 47371 h 170497"/>
                  <a:gd name="csX35" fmla="*/ 1346962 w 1501584"/>
                  <a:gd name="csY35" fmla="*/ 2032 h 170497"/>
                  <a:gd name="csX36" fmla="*/ 1330706 w 1501584"/>
                  <a:gd name="csY36" fmla="*/ 2032 h 170497"/>
                  <a:gd name="csX37" fmla="*/ 1330706 w 1501584"/>
                  <a:gd name="csY37" fmla="*/ 137604 h 170497"/>
                  <a:gd name="csX38" fmla="*/ 1346962 w 1501584"/>
                  <a:gd name="csY38" fmla="*/ 137604 h 170497"/>
                  <a:gd name="csX39" fmla="*/ 1346962 w 1501584"/>
                  <a:gd name="csY39" fmla="*/ 125222 h 170497"/>
                  <a:gd name="csX40" fmla="*/ 1347724 w 1501584"/>
                  <a:gd name="csY40" fmla="*/ 125222 h 170497"/>
                  <a:gd name="csX41" fmla="*/ 1371156 w 1501584"/>
                  <a:gd name="csY41" fmla="*/ 139573 h 170497"/>
                  <a:gd name="csX42" fmla="*/ 1408176 w 1501584"/>
                  <a:gd name="csY42" fmla="*/ 93853 h 170497"/>
                  <a:gd name="csX43" fmla="*/ 1408176 w 1501584"/>
                  <a:gd name="csY43" fmla="*/ 78740 h 170497"/>
                  <a:gd name="csX44" fmla="*/ 1371156 w 1501584"/>
                  <a:gd name="csY44" fmla="*/ 33020 h 170497"/>
                  <a:gd name="csX45" fmla="*/ 1292543 w 1501584"/>
                  <a:gd name="csY45" fmla="*/ 34925 h 170497"/>
                  <a:gd name="csX46" fmla="*/ 1308798 w 1501584"/>
                  <a:gd name="csY46" fmla="*/ 34925 h 170497"/>
                  <a:gd name="csX47" fmla="*/ 1308798 w 1501584"/>
                  <a:gd name="csY47" fmla="*/ 137604 h 170497"/>
                  <a:gd name="csX48" fmla="*/ 1292543 w 1501584"/>
                  <a:gd name="csY48" fmla="*/ 137604 h 170497"/>
                  <a:gd name="csX49" fmla="*/ 1292543 w 1501584"/>
                  <a:gd name="csY49" fmla="*/ 34925 h 170497"/>
                  <a:gd name="csX50" fmla="*/ 1255395 w 1501584"/>
                  <a:gd name="csY50" fmla="*/ 34925 h 170497"/>
                  <a:gd name="csX51" fmla="*/ 1271651 w 1501584"/>
                  <a:gd name="csY51" fmla="*/ 34925 h 170497"/>
                  <a:gd name="csX52" fmla="*/ 1271651 w 1501584"/>
                  <a:gd name="csY52" fmla="*/ 137604 h 170497"/>
                  <a:gd name="csX53" fmla="*/ 1255395 w 1501584"/>
                  <a:gd name="csY53" fmla="*/ 137604 h 170497"/>
                  <a:gd name="csX54" fmla="*/ 1255395 w 1501584"/>
                  <a:gd name="csY54" fmla="*/ 124460 h 170497"/>
                  <a:gd name="csX55" fmla="*/ 1254633 w 1501584"/>
                  <a:gd name="csY55" fmla="*/ 124460 h 170497"/>
                  <a:gd name="csX56" fmla="*/ 1229423 w 1501584"/>
                  <a:gd name="csY56" fmla="*/ 139573 h 170497"/>
                  <a:gd name="csX57" fmla="*/ 1198435 w 1501584"/>
                  <a:gd name="csY57" fmla="*/ 104521 h 170497"/>
                  <a:gd name="csX58" fmla="*/ 1198435 w 1501584"/>
                  <a:gd name="csY58" fmla="*/ 34989 h 170497"/>
                  <a:gd name="csX59" fmla="*/ 1214882 w 1501584"/>
                  <a:gd name="csY59" fmla="*/ 34989 h 170497"/>
                  <a:gd name="csX60" fmla="*/ 1214882 w 1501584"/>
                  <a:gd name="csY60" fmla="*/ 102235 h 170497"/>
                  <a:gd name="csX61" fmla="*/ 1233869 w 1501584"/>
                  <a:gd name="csY61" fmla="*/ 125857 h 170497"/>
                  <a:gd name="csX62" fmla="*/ 1255395 w 1501584"/>
                  <a:gd name="csY62" fmla="*/ 97980 h 170497"/>
                  <a:gd name="csX63" fmla="*/ 1255395 w 1501584"/>
                  <a:gd name="csY63" fmla="*/ 35052 h 170497"/>
                  <a:gd name="csX64" fmla="*/ 1142111 w 1501584"/>
                  <a:gd name="csY64" fmla="*/ 125222 h 170497"/>
                  <a:gd name="csX65" fmla="*/ 1119632 w 1501584"/>
                  <a:gd name="csY65" fmla="*/ 92901 h 170497"/>
                  <a:gd name="csX66" fmla="*/ 1119632 w 1501584"/>
                  <a:gd name="csY66" fmla="*/ 79692 h 170497"/>
                  <a:gd name="csX67" fmla="*/ 1142111 w 1501584"/>
                  <a:gd name="csY67" fmla="*/ 47371 h 170497"/>
                  <a:gd name="csX68" fmla="*/ 1164590 w 1501584"/>
                  <a:gd name="csY68" fmla="*/ 79692 h 170497"/>
                  <a:gd name="csX69" fmla="*/ 1164590 w 1501584"/>
                  <a:gd name="csY69" fmla="*/ 92901 h 170497"/>
                  <a:gd name="csX70" fmla="*/ 1142111 w 1501584"/>
                  <a:gd name="csY70" fmla="*/ 125222 h 170497"/>
                  <a:gd name="csX71" fmla="*/ 1164336 w 1501584"/>
                  <a:gd name="csY71" fmla="*/ 47308 h 170497"/>
                  <a:gd name="csX72" fmla="*/ 1163574 w 1501584"/>
                  <a:gd name="csY72" fmla="*/ 47308 h 170497"/>
                  <a:gd name="csX73" fmla="*/ 1140143 w 1501584"/>
                  <a:gd name="csY73" fmla="*/ 32957 h 170497"/>
                  <a:gd name="csX74" fmla="*/ 1103122 w 1501584"/>
                  <a:gd name="csY74" fmla="*/ 78677 h 170497"/>
                  <a:gd name="csX75" fmla="*/ 1103122 w 1501584"/>
                  <a:gd name="csY75" fmla="*/ 93790 h 170497"/>
                  <a:gd name="csX76" fmla="*/ 1140143 w 1501584"/>
                  <a:gd name="csY76" fmla="*/ 139510 h 170497"/>
                  <a:gd name="csX77" fmla="*/ 1163574 w 1501584"/>
                  <a:gd name="csY77" fmla="*/ 125159 h 170497"/>
                  <a:gd name="csX78" fmla="*/ 1164336 w 1501584"/>
                  <a:gd name="csY78" fmla="*/ 125159 h 170497"/>
                  <a:gd name="csX79" fmla="*/ 1164336 w 1501584"/>
                  <a:gd name="csY79" fmla="*/ 170498 h 170497"/>
                  <a:gd name="csX80" fmla="*/ 1180592 w 1501584"/>
                  <a:gd name="csY80" fmla="*/ 170498 h 170497"/>
                  <a:gd name="csX81" fmla="*/ 1180592 w 1501584"/>
                  <a:gd name="csY81" fmla="*/ 34925 h 170497"/>
                  <a:gd name="csX82" fmla="*/ 1164336 w 1501584"/>
                  <a:gd name="csY82" fmla="*/ 34925 h 170497"/>
                  <a:gd name="csX83" fmla="*/ 1164336 w 1501584"/>
                  <a:gd name="csY83" fmla="*/ 47308 h 170497"/>
                  <a:gd name="csX84" fmla="*/ 1090867 w 1501584"/>
                  <a:gd name="csY84" fmla="*/ 101727 h 170497"/>
                  <a:gd name="csX85" fmla="*/ 1048639 w 1501584"/>
                  <a:gd name="csY85" fmla="*/ 139510 h 170497"/>
                  <a:gd name="csX86" fmla="*/ 1002347 w 1501584"/>
                  <a:gd name="csY86" fmla="*/ 101917 h 170497"/>
                  <a:gd name="csX87" fmla="*/ 1020382 w 1501584"/>
                  <a:gd name="csY87" fmla="*/ 101917 h 170497"/>
                  <a:gd name="csX88" fmla="*/ 1048448 w 1501584"/>
                  <a:gd name="csY88" fmla="*/ 124397 h 170497"/>
                  <a:gd name="csX89" fmla="*/ 1073468 w 1501584"/>
                  <a:gd name="csY89" fmla="*/ 102679 h 170497"/>
                  <a:gd name="csX90" fmla="*/ 1004507 w 1501584"/>
                  <a:gd name="csY90" fmla="*/ 35814 h 170497"/>
                  <a:gd name="csX91" fmla="*/ 1045782 w 1501584"/>
                  <a:gd name="csY91" fmla="*/ 0 h 170497"/>
                  <a:gd name="csX92" fmla="*/ 1089533 w 1501584"/>
                  <a:gd name="csY92" fmla="*/ 38164 h 170497"/>
                  <a:gd name="csX93" fmla="*/ 1071499 w 1501584"/>
                  <a:gd name="csY93" fmla="*/ 38164 h 170497"/>
                  <a:gd name="csX94" fmla="*/ 1045528 w 1501584"/>
                  <a:gd name="csY94" fmla="*/ 15113 h 170497"/>
                  <a:gd name="csX95" fmla="*/ 1021906 w 1501584"/>
                  <a:gd name="csY95" fmla="*/ 35052 h 170497"/>
                  <a:gd name="csX96" fmla="*/ 1090867 w 1501584"/>
                  <a:gd name="csY96" fmla="*/ 101663 h 170497"/>
                  <a:gd name="csX97" fmla="*/ 961517 w 1501584"/>
                  <a:gd name="csY97" fmla="*/ 109284 h 170497"/>
                  <a:gd name="csX98" fmla="*/ 925322 w 1501584"/>
                  <a:gd name="csY98" fmla="*/ 139510 h 170497"/>
                  <a:gd name="csX99" fmla="*/ 888111 w 1501584"/>
                  <a:gd name="csY99" fmla="*/ 109284 h 170497"/>
                  <a:gd name="csX100" fmla="*/ 904367 w 1501584"/>
                  <a:gd name="csY100" fmla="*/ 109284 h 170497"/>
                  <a:gd name="csX101" fmla="*/ 925258 w 1501584"/>
                  <a:gd name="csY101" fmla="*/ 125921 h 170497"/>
                  <a:gd name="csX102" fmla="*/ 945197 w 1501584"/>
                  <a:gd name="csY102" fmla="*/ 110426 h 170497"/>
                  <a:gd name="csX103" fmla="*/ 889191 w 1501584"/>
                  <a:gd name="csY103" fmla="*/ 62166 h 170497"/>
                  <a:gd name="csX104" fmla="*/ 924243 w 1501584"/>
                  <a:gd name="csY104" fmla="*/ 32893 h 170497"/>
                  <a:gd name="csX105" fmla="*/ 960247 w 1501584"/>
                  <a:gd name="csY105" fmla="*/ 63119 h 170497"/>
                  <a:gd name="csX106" fmla="*/ 943991 w 1501584"/>
                  <a:gd name="csY106" fmla="*/ 63119 h 170497"/>
                  <a:gd name="csX107" fmla="*/ 924243 w 1501584"/>
                  <a:gd name="csY107" fmla="*/ 46482 h 170497"/>
                  <a:gd name="csX108" fmla="*/ 905066 w 1501584"/>
                  <a:gd name="csY108" fmla="*/ 62166 h 170497"/>
                  <a:gd name="csX109" fmla="*/ 961454 w 1501584"/>
                  <a:gd name="csY109" fmla="*/ 109220 h 170497"/>
                  <a:gd name="csX110" fmla="*/ 874332 w 1501584"/>
                  <a:gd name="csY110" fmla="*/ 34925 h 170497"/>
                  <a:gd name="csX111" fmla="*/ 879348 w 1501584"/>
                  <a:gd name="csY111" fmla="*/ 34925 h 170497"/>
                  <a:gd name="csX112" fmla="*/ 879348 w 1501584"/>
                  <a:gd name="csY112" fmla="*/ 50800 h 170497"/>
                  <a:gd name="csX113" fmla="*/ 875284 w 1501584"/>
                  <a:gd name="csY113" fmla="*/ 50800 h 170497"/>
                  <a:gd name="csX114" fmla="*/ 848360 w 1501584"/>
                  <a:gd name="csY114" fmla="*/ 80454 h 170497"/>
                  <a:gd name="csX115" fmla="*/ 848360 w 1501584"/>
                  <a:gd name="csY115" fmla="*/ 137604 h 170497"/>
                  <a:gd name="csX116" fmla="*/ 832104 w 1501584"/>
                  <a:gd name="csY116" fmla="*/ 137604 h 170497"/>
                  <a:gd name="csX117" fmla="*/ 832104 w 1501584"/>
                  <a:gd name="csY117" fmla="*/ 34925 h 170497"/>
                  <a:gd name="csX118" fmla="*/ 848360 w 1501584"/>
                  <a:gd name="csY118" fmla="*/ 34925 h 170497"/>
                  <a:gd name="csX119" fmla="*/ 848360 w 1501584"/>
                  <a:gd name="csY119" fmla="*/ 53340 h 170497"/>
                  <a:gd name="csX120" fmla="*/ 849122 w 1501584"/>
                  <a:gd name="csY120" fmla="*/ 53340 h 170497"/>
                  <a:gd name="csX121" fmla="*/ 874332 w 1501584"/>
                  <a:gd name="csY121" fmla="*/ 34925 h 170497"/>
                  <a:gd name="csX122" fmla="*/ 776986 w 1501584"/>
                  <a:gd name="csY122" fmla="*/ 47308 h 170497"/>
                  <a:gd name="csX123" fmla="*/ 797496 w 1501584"/>
                  <a:gd name="csY123" fmla="*/ 78677 h 170497"/>
                  <a:gd name="csX124" fmla="*/ 754507 w 1501584"/>
                  <a:gd name="csY124" fmla="*/ 78677 h 170497"/>
                  <a:gd name="csX125" fmla="*/ 776922 w 1501584"/>
                  <a:gd name="csY125" fmla="*/ 47308 h 170497"/>
                  <a:gd name="csX126" fmla="*/ 776986 w 1501584"/>
                  <a:gd name="csY126" fmla="*/ 33020 h 170497"/>
                  <a:gd name="csX127" fmla="*/ 738060 w 1501584"/>
                  <a:gd name="csY127" fmla="*/ 78740 h 170497"/>
                  <a:gd name="csX128" fmla="*/ 738060 w 1501584"/>
                  <a:gd name="csY128" fmla="*/ 93853 h 170497"/>
                  <a:gd name="csX129" fmla="*/ 776986 w 1501584"/>
                  <a:gd name="csY129" fmla="*/ 139573 h 170497"/>
                  <a:gd name="csX130" fmla="*/ 813435 w 1501584"/>
                  <a:gd name="csY130" fmla="*/ 109157 h 170497"/>
                  <a:gd name="csX131" fmla="*/ 796798 w 1501584"/>
                  <a:gd name="csY131" fmla="*/ 109157 h 170497"/>
                  <a:gd name="csX132" fmla="*/ 777050 w 1501584"/>
                  <a:gd name="csY132" fmla="*/ 125222 h 170497"/>
                  <a:gd name="csX133" fmla="*/ 754570 w 1501584"/>
                  <a:gd name="csY133" fmla="*/ 92901 h 170497"/>
                  <a:gd name="csX134" fmla="*/ 754570 w 1501584"/>
                  <a:gd name="csY134" fmla="*/ 91567 h 170497"/>
                  <a:gd name="csX135" fmla="*/ 814007 w 1501584"/>
                  <a:gd name="csY135" fmla="*/ 91567 h 170497"/>
                  <a:gd name="csX136" fmla="*/ 814007 w 1501584"/>
                  <a:gd name="csY136" fmla="*/ 78803 h 170497"/>
                  <a:gd name="csX137" fmla="*/ 776986 w 1501584"/>
                  <a:gd name="csY137" fmla="*/ 33084 h 170497"/>
                  <a:gd name="csX138" fmla="*/ 716852 w 1501584"/>
                  <a:gd name="csY138" fmla="*/ 34925 h 170497"/>
                  <a:gd name="csX139" fmla="*/ 733298 w 1501584"/>
                  <a:gd name="csY139" fmla="*/ 34925 h 170497"/>
                  <a:gd name="csX140" fmla="*/ 687769 w 1501584"/>
                  <a:gd name="csY140" fmla="*/ 170498 h 170497"/>
                  <a:gd name="csX141" fmla="*/ 670941 w 1501584"/>
                  <a:gd name="csY141" fmla="*/ 170498 h 170497"/>
                  <a:gd name="csX142" fmla="*/ 682371 w 1501584"/>
                  <a:gd name="csY142" fmla="*/ 138366 h 170497"/>
                  <a:gd name="csX143" fmla="*/ 649033 w 1501584"/>
                  <a:gd name="csY143" fmla="*/ 34925 h 170497"/>
                  <a:gd name="csX144" fmla="*/ 666306 w 1501584"/>
                  <a:gd name="csY144" fmla="*/ 34925 h 170497"/>
                  <a:gd name="csX145" fmla="*/ 690880 w 1501584"/>
                  <a:gd name="csY145" fmla="*/ 114935 h 170497"/>
                  <a:gd name="csX146" fmla="*/ 691642 w 1501584"/>
                  <a:gd name="csY146" fmla="*/ 114935 h 170497"/>
                  <a:gd name="csX147" fmla="*/ 716852 w 1501584"/>
                  <a:gd name="csY147" fmla="*/ 34925 h 170497"/>
                  <a:gd name="csX148" fmla="*/ 610108 w 1501584"/>
                  <a:gd name="csY148" fmla="*/ 1968 h 170497"/>
                  <a:gd name="csX149" fmla="*/ 637731 w 1501584"/>
                  <a:gd name="csY149" fmla="*/ 1968 h 170497"/>
                  <a:gd name="csX150" fmla="*/ 637731 w 1501584"/>
                  <a:gd name="csY150" fmla="*/ 137541 h 170497"/>
                  <a:gd name="csX151" fmla="*/ 620458 w 1501584"/>
                  <a:gd name="csY151" fmla="*/ 137541 h 170497"/>
                  <a:gd name="csX152" fmla="*/ 620458 w 1501584"/>
                  <a:gd name="csY152" fmla="*/ 20701 h 170497"/>
                  <a:gd name="csX153" fmla="*/ 619506 w 1501584"/>
                  <a:gd name="csY153" fmla="*/ 20701 h 170497"/>
                  <a:gd name="csX154" fmla="*/ 584835 w 1501584"/>
                  <a:gd name="csY154" fmla="*/ 115062 h 170497"/>
                  <a:gd name="csX155" fmla="*/ 563690 w 1501584"/>
                  <a:gd name="csY155" fmla="*/ 115062 h 170497"/>
                  <a:gd name="csX156" fmla="*/ 529400 w 1501584"/>
                  <a:gd name="csY156" fmla="*/ 20701 h 170497"/>
                  <a:gd name="csX157" fmla="*/ 528447 w 1501584"/>
                  <a:gd name="csY157" fmla="*/ 20701 h 170497"/>
                  <a:gd name="csX158" fmla="*/ 528447 w 1501584"/>
                  <a:gd name="csY158" fmla="*/ 137541 h 170497"/>
                  <a:gd name="csX159" fmla="*/ 511429 w 1501584"/>
                  <a:gd name="csY159" fmla="*/ 137541 h 170497"/>
                  <a:gd name="csX160" fmla="*/ 511429 w 1501584"/>
                  <a:gd name="csY160" fmla="*/ 1968 h 170497"/>
                  <a:gd name="csX161" fmla="*/ 540385 w 1501584"/>
                  <a:gd name="csY161" fmla="*/ 1968 h 170497"/>
                  <a:gd name="csX162" fmla="*/ 574548 w 1501584"/>
                  <a:gd name="csY162" fmla="*/ 96139 h 170497"/>
                  <a:gd name="csX163" fmla="*/ 575501 w 1501584"/>
                  <a:gd name="csY163" fmla="*/ 96139 h 170497"/>
                  <a:gd name="csX164" fmla="*/ 610045 w 1501584"/>
                  <a:gd name="csY164" fmla="*/ 1968 h 170497"/>
                  <a:gd name="csX165" fmla="*/ 436880 w 1501584"/>
                  <a:gd name="csY165" fmla="*/ 1968 h 170497"/>
                  <a:gd name="csX166" fmla="*/ 453136 w 1501584"/>
                  <a:gd name="csY166" fmla="*/ 1968 h 170497"/>
                  <a:gd name="csX167" fmla="*/ 453136 w 1501584"/>
                  <a:gd name="csY167" fmla="*/ 137541 h 170497"/>
                  <a:gd name="csX168" fmla="*/ 436880 w 1501584"/>
                  <a:gd name="csY168" fmla="*/ 137541 h 170497"/>
                  <a:gd name="csX169" fmla="*/ 436880 w 1501584"/>
                  <a:gd name="csY169" fmla="*/ 1968 h 170497"/>
                  <a:gd name="csX170" fmla="*/ 403161 w 1501584"/>
                  <a:gd name="csY170" fmla="*/ 92837 h 170497"/>
                  <a:gd name="csX171" fmla="*/ 380682 w 1501584"/>
                  <a:gd name="csY171" fmla="*/ 125159 h 170497"/>
                  <a:gd name="csX172" fmla="*/ 358204 w 1501584"/>
                  <a:gd name="csY172" fmla="*/ 92837 h 170497"/>
                  <a:gd name="csX173" fmla="*/ 358204 w 1501584"/>
                  <a:gd name="csY173" fmla="*/ 79629 h 170497"/>
                  <a:gd name="csX174" fmla="*/ 380682 w 1501584"/>
                  <a:gd name="csY174" fmla="*/ 47308 h 170497"/>
                  <a:gd name="csX175" fmla="*/ 403161 w 1501584"/>
                  <a:gd name="csY175" fmla="*/ 79629 h 170497"/>
                  <a:gd name="csX176" fmla="*/ 403161 w 1501584"/>
                  <a:gd name="csY176" fmla="*/ 92837 h 170497"/>
                  <a:gd name="csX177" fmla="*/ 380746 w 1501584"/>
                  <a:gd name="csY177" fmla="*/ 33020 h 170497"/>
                  <a:gd name="csX178" fmla="*/ 341820 w 1501584"/>
                  <a:gd name="csY178" fmla="*/ 78740 h 170497"/>
                  <a:gd name="csX179" fmla="*/ 341820 w 1501584"/>
                  <a:gd name="csY179" fmla="*/ 93853 h 170497"/>
                  <a:gd name="csX180" fmla="*/ 380746 w 1501584"/>
                  <a:gd name="csY180" fmla="*/ 139573 h 170497"/>
                  <a:gd name="csX181" fmla="*/ 419671 w 1501584"/>
                  <a:gd name="csY181" fmla="*/ 93853 h 170497"/>
                  <a:gd name="csX182" fmla="*/ 419671 w 1501584"/>
                  <a:gd name="csY182" fmla="*/ 78740 h 170497"/>
                  <a:gd name="csX183" fmla="*/ 380746 w 1501584"/>
                  <a:gd name="csY183" fmla="*/ 33020 h 170497"/>
                  <a:gd name="csX184" fmla="*/ 310579 w 1501584"/>
                  <a:gd name="csY184" fmla="*/ 34925 h 170497"/>
                  <a:gd name="csX185" fmla="*/ 332677 w 1501584"/>
                  <a:gd name="csY185" fmla="*/ 34925 h 170497"/>
                  <a:gd name="csX186" fmla="*/ 332677 w 1501584"/>
                  <a:gd name="csY186" fmla="*/ 49276 h 170497"/>
                  <a:gd name="csX187" fmla="*/ 310579 w 1501584"/>
                  <a:gd name="csY187" fmla="*/ 49276 h 170497"/>
                  <a:gd name="csX188" fmla="*/ 310579 w 1501584"/>
                  <a:gd name="csY188" fmla="*/ 106045 h 170497"/>
                  <a:gd name="csX189" fmla="*/ 324358 w 1501584"/>
                  <a:gd name="csY189" fmla="*/ 124079 h 170497"/>
                  <a:gd name="csX190" fmla="*/ 332677 w 1501584"/>
                  <a:gd name="csY190" fmla="*/ 123508 h 170497"/>
                  <a:gd name="csX191" fmla="*/ 332677 w 1501584"/>
                  <a:gd name="csY191" fmla="*/ 137477 h 170497"/>
                  <a:gd name="csX192" fmla="*/ 322580 w 1501584"/>
                  <a:gd name="csY192" fmla="*/ 138430 h 170497"/>
                  <a:gd name="csX193" fmla="*/ 294322 w 1501584"/>
                  <a:gd name="csY193" fmla="*/ 108585 h 170497"/>
                  <a:gd name="csX194" fmla="*/ 294322 w 1501584"/>
                  <a:gd name="csY194" fmla="*/ 49340 h 170497"/>
                  <a:gd name="csX195" fmla="*/ 277051 w 1501584"/>
                  <a:gd name="csY195" fmla="*/ 49340 h 170497"/>
                  <a:gd name="csX196" fmla="*/ 277051 w 1501584"/>
                  <a:gd name="csY196" fmla="*/ 34989 h 170497"/>
                  <a:gd name="csX197" fmla="*/ 294322 w 1501584"/>
                  <a:gd name="csY197" fmla="*/ 34989 h 170497"/>
                  <a:gd name="csX198" fmla="*/ 294322 w 1501584"/>
                  <a:gd name="csY198" fmla="*/ 2032 h 170497"/>
                  <a:gd name="csX199" fmla="*/ 310579 w 1501584"/>
                  <a:gd name="csY199" fmla="*/ 2032 h 170497"/>
                  <a:gd name="csX200" fmla="*/ 310579 w 1501584"/>
                  <a:gd name="csY200" fmla="*/ 34989 h 170497"/>
                  <a:gd name="csX201" fmla="*/ 273050 w 1501584"/>
                  <a:gd name="csY201" fmla="*/ 109284 h 170497"/>
                  <a:gd name="csX202" fmla="*/ 236855 w 1501584"/>
                  <a:gd name="csY202" fmla="*/ 139510 h 170497"/>
                  <a:gd name="csX203" fmla="*/ 199644 w 1501584"/>
                  <a:gd name="csY203" fmla="*/ 109284 h 170497"/>
                  <a:gd name="csX204" fmla="*/ 215900 w 1501584"/>
                  <a:gd name="csY204" fmla="*/ 109284 h 170497"/>
                  <a:gd name="csX205" fmla="*/ 236792 w 1501584"/>
                  <a:gd name="csY205" fmla="*/ 125921 h 170497"/>
                  <a:gd name="csX206" fmla="*/ 256731 w 1501584"/>
                  <a:gd name="csY206" fmla="*/ 110426 h 170497"/>
                  <a:gd name="csX207" fmla="*/ 200723 w 1501584"/>
                  <a:gd name="csY207" fmla="*/ 62166 h 170497"/>
                  <a:gd name="csX208" fmla="*/ 235776 w 1501584"/>
                  <a:gd name="csY208" fmla="*/ 32893 h 170497"/>
                  <a:gd name="csX209" fmla="*/ 271780 w 1501584"/>
                  <a:gd name="csY209" fmla="*/ 63119 h 170497"/>
                  <a:gd name="csX210" fmla="*/ 255524 w 1501584"/>
                  <a:gd name="csY210" fmla="*/ 63119 h 170497"/>
                  <a:gd name="csX211" fmla="*/ 235776 w 1501584"/>
                  <a:gd name="csY211" fmla="*/ 46482 h 170497"/>
                  <a:gd name="csX212" fmla="*/ 216598 w 1501584"/>
                  <a:gd name="csY212" fmla="*/ 62166 h 170497"/>
                  <a:gd name="csX213" fmla="*/ 272986 w 1501584"/>
                  <a:gd name="csY213" fmla="*/ 109220 h 170497"/>
                  <a:gd name="csX214" fmla="*/ 184531 w 1501584"/>
                  <a:gd name="csY214" fmla="*/ 11874 h 170497"/>
                  <a:gd name="csX215" fmla="*/ 174625 w 1501584"/>
                  <a:gd name="csY215" fmla="*/ 23495 h 170497"/>
                  <a:gd name="csX216" fmla="*/ 164719 w 1501584"/>
                  <a:gd name="csY216" fmla="*/ 11874 h 170497"/>
                  <a:gd name="csX217" fmla="*/ 174625 w 1501584"/>
                  <a:gd name="csY217" fmla="*/ 0 h 170497"/>
                  <a:gd name="csX218" fmla="*/ 184531 w 1501584"/>
                  <a:gd name="csY218" fmla="*/ 11874 h 170497"/>
                  <a:gd name="csX219" fmla="*/ 166497 w 1501584"/>
                  <a:gd name="csY219" fmla="*/ 34925 h 170497"/>
                  <a:gd name="csX220" fmla="*/ 182753 w 1501584"/>
                  <a:gd name="csY220" fmla="*/ 34925 h 170497"/>
                  <a:gd name="csX221" fmla="*/ 182753 w 1501584"/>
                  <a:gd name="csY221" fmla="*/ 137604 h 170497"/>
                  <a:gd name="csX222" fmla="*/ 166497 w 1501584"/>
                  <a:gd name="csY222" fmla="*/ 137604 h 170497"/>
                  <a:gd name="csX223" fmla="*/ 166497 w 1501584"/>
                  <a:gd name="csY223" fmla="*/ 34925 h 170497"/>
                  <a:gd name="csX224" fmla="*/ 146939 w 1501584"/>
                  <a:gd name="csY224" fmla="*/ 34925 h 170497"/>
                  <a:gd name="csX225" fmla="*/ 151956 w 1501584"/>
                  <a:gd name="csY225" fmla="*/ 34925 h 170497"/>
                  <a:gd name="csX226" fmla="*/ 151956 w 1501584"/>
                  <a:gd name="csY226" fmla="*/ 50800 h 170497"/>
                  <a:gd name="csX227" fmla="*/ 147892 w 1501584"/>
                  <a:gd name="csY227" fmla="*/ 50800 h 170497"/>
                  <a:gd name="csX228" fmla="*/ 120968 w 1501584"/>
                  <a:gd name="csY228" fmla="*/ 80454 h 170497"/>
                  <a:gd name="csX229" fmla="*/ 120968 w 1501584"/>
                  <a:gd name="csY229" fmla="*/ 137604 h 170497"/>
                  <a:gd name="csX230" fmla="*/ 104711 w 1501584"/>
                  <a:gd name="csY230" fmla="*/ 137604 h 170497"/>
                  <a:gd name="csX231" fmla="*/ 104711 w 1501584"/>
                  <a:gd name="csY231" fmla="*/ 34925 h 170497"/>
                  <a:gd name="csX232" fmla="*/ 120968 w 1501584"/>
                  <a:gd name="csY232" fmla="*/ 34925 h 170497"/>
                  <a:gd name="csX233" fmla="*/ 120968 w 1501584"/>
                  <a:gd name="csY233" fmla="*/ 53340 h 170497"/>
                  <a:gd name="csX234" fmla="*/ 121730 w 1501584"/>
                  <a:gd name="csY234" fmla="*/ 53340 h 170497"/>
                  <a:gd name="csX235" fmla="*/ 146939 w 1501584"/>
                  <a:gd name="csY235" fmla="*/ 34925 h 170497"/>
                  <a:gd name="csX236" fmla="*/ 72136 w 1501584"/>
                  <a:gd name="csY236" fmla="*/ 99441 h 170497"/>
                  <a:gd name="csX237" fmla="*/ 39624 w 1501584"/>
                  <a:gd name="csY237" fmla="*/ 122491 h 170497"/>
                  <a:gd name="csX238" fmla="*/ 17463 w 1501584"/>
                  <a:gd name="csY238" fmla="*/ 122491 h 170497"/>
                  <a:gd name="csX239" fmla="*/ 17463 w 1501584"/>
                  <a:gd name="csY239" fmla="*/ 73597 h 170497"/>
                  <a:gd name="csX240" fmla="*/ 39942 w 1501584"/>
                  <a:gd name="csY240" fmla="*/ 73597 h 170497"/>
                  <a:gd name="csX241" fmla="*/ 72136 w 1501584"/>
                  <a:gd name="csY241" fmla="*/ 97282 h 170497"/>
                  <a:gd name="csX242" fmla="*/ 72136 w 1501584"/>
                  <a:gd name="csY242" fmla="*/ 99441 h 170497"/>
                  <a:gd name="csX243" fmla="*/ 17463 w 1501584"/>
                  <a:gd name="csY243" fmla="*/ 17272 h 170497"/>
                  <a:gd name="csX244" fmla="*/ 37402 w 1501584"/>
                  <a:gd name="csY244" fmla="*/ 17272 h 170497"/>
                  <a:gd name="csX245" fmla="*/ 66104 w 1501584"/>
                  <a:gd name="csY245" fmla="*/ 37338 h 170497"/>
                  <a:gd name="csX246" fmla="*/ 66104 w 1501584"/>
                  <a:gd name="csY246" fmla="*/ 38672 h 170497"/>
                  <a:gd name="csX247" fmla="*/ 34989 w 1501584"/>
                  <a:gd name="csY247" fmla="*/ 59182 h 170497"/>
                  <a:gd name="csX248" fmla="*/ 17463 w 1501584"/>
                  <a:gd name="csY248" fmla="*/ 59182 h 170497"/>
                  <a:gd name="csX249" fmla="*/ 17463 w 1501584"/>
                  <a:gd name="csY249" fmla="*/ 17209 h 170497"/>
                  <a:gd name="csX250" fmla="*/ 59944 w 1501584"/>
                  <a:gd name="csY250" fmla="*/ 65088 h 170497"/>
                  <a:gd name="csX251" fmla="*/ 59944 w 1501584"/>
                  <a:gd name="csY251" fmla="*/ 64389 h 170497"/>
                  <a:gd name="csX252" fmla="*/ 82804 w 1501584"/>
                  <a:gd name="csY252" fmla="*/ 35941 h 170497"/>
                  <a:gd name="csX253" fmla="*/ 82804 w 1501584"/>
                  <a:gd name="csY253" fmla="*/ 33591 h 170497"/>
                  <a:gd name="csX254" fmla="*/ 39878 w 1501584"/>
                  <a:gd name="csY254" fmla="*/ 1905 h 170497"/>
                  <a:gd name="csX255" fmla="*/ 0 w 1501584"/>
                  <a:gd name="csY255" fmla="*/ 1905 h 170497"/>
                  <a:gd name="csX256" fmla="*/ 0 w 1501584"/>
                  <a:gd name="csY256" fmla="*/ 137477 h 170497"/>
                  <a:gd name="csX257" fmla="*/ 42735 w 1501584"/>
                  <a:gd name="csY257" fmla="*/ 137477 h 170497"/>
                  <a:gd name="csX258" fmla="*/ 89980 w 1501584"/>
                  <a:gd name="csY258" fmla="*/ 100901 h 170497"/>
                  <a:gd name="csX259" fmla="*/ 89980 w 1501584"/>
                  <a:gd name="csY259" fmla="*/ 99568 h 170497"/>
                  <a:gd name="csX260" fmla="*/ 59944 w 1501584"/>
                  <a:gd name="csY260" fmla="*/ 65024 h 1704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</a:cxnLst>
                <a:rect l="l" t="t" r="r" b="b"/>
                <a:pathLst>
                  <a:path w="1501584" h="170497">
                    <a:moveTo>
                      <a:pt x="1310577" y="11874"/>
                    </a:moveTo>
                    <a:cubicBezTo>
                      <a:pt x="1310577" y="19812"/>
                      <a:pt x="1306957" y="23495"/>
                      <a:pt x="1300670" y="23495"/>
                    </a:cubicBezTo>
                    <a:cubicBezTo>
                      <a:pt x="1294384" y="23495"/>
                      <a:pt x="1290765" y="19748"/>
                      <a:pt x="1290765" y="11874"/>
                    </a:cubicBezTo>
                    <a:cubicBezTo>
                      <a:pt x="1290765" y="4001"/>
                      <a:pt x="1294384" y="0"/>
                      <a:pt x="1300670" y="0"/>
                    </a:cubicBezTo>
                    <a:cubicBezTo>
                      <a:pt x="1306957" y="0"/>
                      <a:pt x="1310577" y="3937"/>
                      <a:pt x="1310577" y="11874"/>
                    </a:cubicBezTo>
                    <a:moveTo>
                      <a:pt x="1485138" y="92837"/>
                    </a:moveTo>
                    <a:cubicBezTo>
                      <a:pt x="1485138" y="117221"/>
                      <a:pt x="1476629" y="125159"/>
                      <a:pt x="1462659" y="125159"/>
                    </a:cubicBezTo>
                    <a:cubicBezTo>
                      <a:pt x="1448689" y="125159"/>
                      <a:pt x="1440180" y="117221"/>
                      <a:pt x="1440180" y="92837"/>
                    </a:cubicBezTo>
                    <a:lnTo>
                      <a:pt x="1440180" y="79629"/>
                    </a:lnTo>
                    <a:cubicBezTo>
                      <a:pt x="1440180" y="55245"/>
                      <a:pt x="1448689" y="47308"/>
                      <a:pt x="1462659" y="47308"/>
                    </a:cubicBezTo>
                    <a:cubicBezTo>
                      <a:pt x="1476629" y="47308"/>
                      <a:pt x="1485138" y="55245"/>
                      <a:pt x="1485138" y="79629"/>
                    </a:cubicBezTo>
                    <a:lnTo>
                      <a:pt x="1485138" y="92837"/>
                    </a:lnTo>
                    <a:close/>
                    <a:moveTo>
                      <a:pt x="1464564" y="33020"/>
                    </a:moveTo>
                    <a:cubicBezTo>
                      <a:pt x="1453706" y="33020"/>
                      <a:pt x="1445451" y="38290"/>
                      <a:pt x="1441132" y="47371"/>
                    </a:cubicBezTo>
                    <a:lnTo>
                      <a:pt x="1440370" y="47371"/>
                    </a:lnTo>
                    <a:lnTo>
                      <a:pt x="1440370" y="2032"/>
                    </a:lnTo>
                    <a:lnTo>
                      <a:pt x="1424115" y="2032"/>
                    </a:lnTo>
                    <a:lnTo>
                      <a:pt x="1424115" y="137604"/>
                    </a:lnTo>
                    <a:lnTo>
                      <a:pt x="1440370" y="137604"/>
                    </a:lnTo>
                    <a:lnTo>
                      <a:pt x="1440370" y="125222"/>
                    </a:lnTo>
                    <a:lnTo>
                      <a:pt x="1441132" y="125222"/>
                    </a:lnTo>
                    <a:cubicBezTo>
                      <a:pt x="1445514" y="134302"/>
                      <a:pt x="1453769" y="139573"/>
                      <a:pt x="1464564" y="139573"/>
                    </a:cubicBezTo>
                    <a:cubicBezTo>
                      <a:pt x="1489964" y="139573"/>
                      <a:pt x="1501584" y="122111"/>
                      <a:pt x="1501584" y="93853"/>
                    </a:cubicBezTo>
                    <a:lnTo>
                      <a:pt x="1501584" y="78740"/>
                    </a:lnTo>
                    <a:cubicBezTo>
                      <a:pt x="1501584" y="50483"/>
                      <a:pt x="1489964" y="33020"/>
                      <a:pt x="1464564" y="33020"/>
                    </a:cubicBezTo>
                    <a:moveTo>
                      <a:pt x="1391666" y="92837"/>
                    </a:moveTo>
                    <a:cubicBezTo>
                      <a:pt x="1391666" y="117221"/>
                      <a:pt x="1383157" y="125159"/>
                      <a:pt x="1369187" y="125159"/>
                    </a:cubicBezTo>
                    <a:cubicBezTo>
                      <a:pt x="1355217" y="125159"/>
                      <a:pt x="1346708" y="117221"/>
                      <a:pt x="1346708" y="92837"/>
                    </a:cubicBezTo>
                    <a:lnTo>
                      <a:pt x="1346708" y="79629"/>
                    </a:lnTo>
                    <a:cubicBezTo>
                      <a:pt x="1346708" y="55245"/>
                      <a:pt x="1355217" y="47308"/>
                      <a:pt x="1369187" y="47308"/>
                    </a:cubicBezTo>
                    <a:cubicBezTo>
                      <a:pt x="1383157" y="47308"/>
                      <a:pt x="1391666" y="55245"/>
                      <a:pt x="1391666" y="79629"/>
                    </a:cubicBezTo>
                    <a:lnTo>
                      <a:pt x="1391666" y="92837"/>
                    </a:lnTo>
                    <a:close/>
                    <a:moveTo>
                      <a:pt x="1371156" y="33020"/>
                    </a:moveTo>
                    <a:cubicBezTo>
                      <a:pt x="1360297" y="33020"/>
                      <a:pt x="1352106" y="38290"/>
                      <a:pt x="1347724" y="47371"/>
                    </a:cubicBezTo>
                    <a:lnTo>
                      <a:pt x="1346962" y="47371"/>
                    </a:lnTo>
                    <a:lnTo>
                      <a:pt x="1346962" y="2032"/>
                    </a:lnTo>
                    <a:lnTo>
                      <a:pt x="1330706" y="2032"/>
                    </a:lnTo>
                    <a:lnTo>
                      <a:pt x="1330706" y="137604"/>
                    </a:lnTo>
                    <a:lnTo>
                      <a:pt x="1346962" y="137604"/>
                    </a:lnTo>
                    <a:lnTo>
                      <a:pt x="1346962" y="125222"/>
                    </a:lnTo>
                    <a:lnTo>
                      <a:pt x="1347724" y="125222"/>
                    </a:lnTo>
                    <a:cubicBezTo>
                      <a:pt x="1352106" y="134302"/>
                      <a:pt x="1360360" y="139573"/>
                      <a:pt x="1371156" y="139573"/>
                    </a:cubicBezTo>
                    <a:cubicBezTo>
                      <a:pt x="1396556" y="139573"/>
                      <a:pt x="1408176" y="122111"/>
                      <a:pt x="1408176" y="93853"/>
                    </a:cubicBezTo>
                    <a:lnTo>
                      <a:pt x="1408176" y="78740"/>
                    </a:lnTo>
                    <a:cubicBezTo>
                      <a:pt x="1408176" y="50483"/>
                      <a:pt x="1396556" y="33020"/>
                      <a:pt x="1371156" y="33020"/>
                    </a:cubicBezTo>
                    <a:moveTo>
                      <a:pt x="1292543" y="34925"/>
                    </a:moveTo>
                    <a:lnTo>
                      <a:pt x="1308798" y="34925"/>
                    </a:lnTo>
                    <a:lnTo>
                      <a:pt x="1308798" y="137604"/>
                    </a:lnTo>
                    <a:lnTo>
                      <a:pt x="1292543" y="137604"/>
                    </a:lnTo>
                    <a:lnTo>
                      <a:pt x="1292543" y="34925"/>
                    </a:lnTo>
                    <a:close/>
                    <a:moveTo>
                      <a:pt x="1255395" y="34925"/>
                    </a:moveTo>
                    <a:lnTo>
                      <a:pt x="1271651" y="34925"/>
                    </a:lnTo>
                    <a:lnTo>
                      <a:pt x="1271651" y="137604"/>
                    </a:lnTo>
                    <a:lnTo>
                      <a:pt x="1255395" y="137604"/>
                    </a:lnTo>
                    <a:lnTo>
                      <a:pt x="1255395" y="124460"/>
                    </a:lnTo>
                    <a:lnTo>
                      <a:pt x="1254633" y="124460"/>
                    </a:lnTo>
                    <a:cubicBezTo>
                      <a:pt x="1250759" y="132778"/>
                      <a:pt x="1242441" y="139573"/>
                      <a:pt x="1229423" y="139573"/>
                    </a:cubicBezTo>
                    <a:cubicBezTo>
                      <a:pt x="1210246" y="139573"/>
                      <a:pt x="1198435" y="128714"/>
                      <a:pt x="1198435" y="104521"/>
                    </a:cubicBezTo>
                    <a:lnTo>
                      <a:pt x="1198435" y="34989"/>
                    </a:lnTo>
                    <a:lnTo>
                      <a:pt x="1214882" y="34989"/>
                    </a:lnTo>
                    <a:lnTo>
                      <a:pt x="1214882" y="102235"/>
                    </a:lnTo>
                    <a:cubicBezTo>
                      <a:pt x="1214882" y="118682"/>
                      <a:pt x="1221677" y="125857"/>
                      <a:pt x="1233869" y="125857"/>
                    </a:cubicBezTo>
                    <a:cubicBezTo>
                      <a:pt x="1246060" y="125857"/>
                      <a:pt x="1255395" y="117920"/>
                      <a:pt x="1255395" y="97980"/>
                    </a:cubicBezTo>
                    <a:lnTo>
                      <a:pt x="1255395" y="35052"/>
                    </a:lnTo>
                    <a:close/>
                    <a:moveTo>
                      <a:pt x="1142111" y="125222"/>
                    </a:moveTo>
                    <a:cubicBezTo>
                      <a:pt x="1128141" y="125222"/>
                      <a:pt x="1119632" y="117285"/>
                      <a:pt x="1119632" y="92901"/>
                    </a:cubicBezTo>
                    <a:lnTo>
                      <a:pt x="1119632" y="79692"/>
                    </a:lnTo>
                    <a:cubicBezTo>
                      <a:pt x="1119632" y="55309"/>
                      <a:pt x="1128141" y="47371"/>
                      <a:pt x="1142111" y="47371"/>
                    </a:cubicBezTo>
                    <a:cubicBezTo>
                      <a:pt x="1156081" y="47371"/>
                      <a:pt x="1164590" y="55309"/>
                      <a:pt x="1164590" y="79692"/>
                    </a:cubicBezTo>
                    <a:lnTo>
                      <a:pt x="1164590" y="92901"/>
                    </a:lnTo>
                    <a:cubicBezTo>
                      <a:pt x="1164590" y="117285"/>
                      <a:pt x="1156081" y="125222"/>
                      <a:pt x="1142111" y="125222"/>
                    </a:cubicBezTo>
                    <a:moveTo>
                      <a:pt x="1164336" y="47308"/>
                    </a:moveTo>
                    <a:lnTo>
                      <a:pt x="1163574" y="47308"/>
                    </a:lnTo>
                    <a:cubicBezTo>
                      <a:pt x="1159193" y="38227"/>
                      <a:pt x="1150810" y="32957"/>
                      <a:pt x="1140143" y="32957"/>
                    </a:cubicBezTo>
                    <a:cubicBezTo>
                      <a:pt x="1114743" y="32957"/>
                      <a:pt x="1103122" y="50419"/>
                      <a:pt x="1103122" y="78677"/>
                    </a:cubicBezTo>
                    <a:lnTo>
                      <a:pt x="1103122" y="93790"/>
                    </a:lnTo>
                    <a:cubicBezTo>
                      <a:pt x="1103122" y="122047"/>
                      <a:pt x="1114743" y="139510"/>
                      <a:pt x="1140143" y="139510"/>
                    </a:cubicBezTo>
                    <a:cubicBezTo>
                      <a:pt x="1150810" y="139510"/>
                      <a:pt x="1159193" y="134239"/>
                      <a:pt x="1163574" y="125159"/>
                    </a:cubicBezTo>
                    <a:lnTo>
                      <a:pt x="1164336" y="125159"/>
                    </a:lnTo>
                    <a:lnTo>
                      <a:pt x="1164336" y="170498"/>
                    </a:lnTo>
                    <a:lnTo>
                      <a:pt x="1180592" y="170498"/>
                    </a:lnTo>
                    <a:lnTo>
                      <a:pt x="1180592" y="34925"/>
                    </a:lnTo>
                    <a:lnTo>
                      <a:pt x="1164336" y="34925"/>
                    </a:lnTo>
                    <a:lnTo>
                      <a:pt x="1164336" y="47308"/>
                    </a:lnTo>
                    <a:close/>
                    <a:moveTo>
                      <a:pt x="1090867" y="101727"/>
                    </a:moveTo>
                    <a:cubicBezTo>
                      <a:pt x="1090867" y="125921"/>
                      <a:pt x="1074230" y="139510"/>
                      <a:pt x="1048639" y="139510"/>
                    </a:cubicBezTo>
                    <a:cubicBezTo>
                      <a:pt x="1024636" y="139510"/>
                      <a:pt x="1004888" y="127889"/>
                      <a:pt x="1002347" y="101917"/>
                    </a:cubicBezTo>
                    <a:lnTo>
                      <a:pt x="1020382" y="101917"/>
                    </a:lnTo>
                    <a:cubicBezTo>
                      <a:pt x="1022541" y="117221"/>
                      <a:pt x="1033335" y="124397"/>
                      <a:pt x="1048448" y="124397"/>
                    </a:cubicBezTo>
                    <a:cubicBezTo>
                      <a:pt x="1065720" y="124397"/>
                      <a:pt x="1073468" y="114110"/>
                      <a:pt x="1073468" y="102679"/>
                    </a:cubicBezTo>
                    <a:cubicBezTo>
                      <a:pt x="1073468" y="64135"/>
                      <a:pt x="1004507" y="86423"/>
                      <a:pt x="1004507" y="35814"/>
                    </a:cubicBezTo>
                    <a:cubicBezTo>
                      <a:pt x="1004507" y="14097"/>
                      <a:pt x="1021779" y="0"/>
                      <a:pt x="1045782" y="0"/>
                    </a:cubicBezTo>
                    <a:cubicBezTo>
                      <a:pt x="1069784" y="0"/>
                      <a:pt x="1088390" y="11430"/>
                      <a:pt x="1089533" y="38164"/>
                    </a:cubicBezTo>
                    <a:lnTo>
                      <a:pt x="1071499" y="38164"/>
                    </a:lnTo>
                    <a:cubicBezTo>
                      <a:pt x="1069975" y="21717"/>
                      <a:pt x="1059497" y="15113"/>
                      <a:pt x="1045528" y="15113"/>
                    </a:cubicBezTo>
                    <a:cubicBezTo>
                      <a:pt x="1029081" y="15113"/>
                      <a:pt x="1021906" y="24828"/>
                      <a:pt x="1021906" y="35052"/>
                    </a:cubicBezTo>
                    <a:cubicBezTo>
                      <a:pt x="1021906" y="69152"/>
                      <a:pt x="1090867" y="49022"/>
                      <a:pt x="1090867" y="101663"/>
                    </a:cubicBezTo>
                    <a:moveTo>
                      <a:pt x="961517" y="109284"/>
                    </a:moveTo>
                    <a:cubicBezTo>
                      <a:pt x="961517" y="129032"/>
                      <a:pt x="946785" y="139510"/>
                      <a:pt x="925322" y="139510"/>
                    </a:cubicBezTo>
                    <a:cubicBezTo>
                      <a:pt x="903859" y="139510"/>
                      <a:pt x="889318" y="130238"/>
                      <a:pt x="888111" y="109284"/>
                    </a:cubicBezTo>
                    <a:lnTo>
                      <a:pt x="904367" y="109284"/>
                    </a:lnTo>
                    <a:cubicBezTo>
                      <a:pt x="904939" y="121857"/>
                      <a:pt x="914273" y="125921"/>
                      <a:pt x="925258" y="125921"/>
                    </a:cubicBezTo>
                    <a:cubicBezTo>
                      <a:pt x="936244" y="125921"/>
                      <a:pt x="945197" y="121095"/>
                      <a:pt x="945197" y="110426"/>
                    </a:cubicBezTo>
                    <a:cubicBezTo>
                      <a:pt x="945197" y="85471"/>
                      <a:pt x="889191" y="102679"/>
                      <a:pt x="889191" y="62166"/>
                    </a:cubicBezTo>
                    <a:cubicBezTo>
                      <a:pt x="889191" y="45339"/>
                      <a:pt x="901573" y="32893"/>
                      <a:pt x="924243" y="32893"/>
                    </a:cubicBezTo>
                    <a:cubicBezTo>
                      <a:pt x="944944" y="32893"/>
                      <a:pt x="958723" y="43180"/>
                      <a:pt x="960247" y="63119"/>
                    </a:cubicBezTo>
                    <a:lnTo>
                      <a:pt x="943991" y="63119"/>
                    </a:lnTo>
                    <a:cubicBezTo>
                      <a:pt x="943039" y="51117"/>
                      <a:pt x="934720" y="46482"/>
                      <a:pt x="924243" y="46482"/>
                    </a:cubicBezTo>
                    <a:cubicBezTo>
                      <a:pt x="912432" y="46482"/>
                      <a:pt x="905066" y="51879"/>
                      <a:pt x="905066" y="62166"/>
                    </a:cubicBezTo>
                    <a:cubicBezTo>
                      <a:pt x="905066" y="86360"/>
                      <a:pt x="961454" y="71438"/>
                      <a:pt x="961454" y="109220"/>
                    </a:cubicBezTo>
                    <a:moveTo>
                      <a:pt x="874332" y="34925"/>
                    </a:moveTo>
                    <a:lnTo>
                      <a:pt x="879348" y="34925"/>
                    </a:lnTo>
                    <a:lnTo>
                      <a:pt x="879348" y="50800"/>
                    </a:lnTo>
                    <a:lnTo>
                      <a:pt x="875284" y="50800"/>
                    </a:lnTo>
                    <a:cubicBezTo>
                      <a:pt x="859028" y="50800"/>
                      <a:pt x="848360" y="58928"/>
                      <a:pt x="848360" y="80454"/>
                    </a:cubicBezTo>
                    <a:lnTo>
                      <a:pt x="848360" y="137604"/>
                    </a:lnTo>
                    <a:lnTo>
                      <a:pt x="832104" y="137604"/>
                    </a:lnTo>
                    <a:lnTo>
                      <a:pt x="832104" y="34925"/>
                    </a:lnTo>
                    <a:lnTo>
                      <a:pt x="848360" y="34925"/>
                    </a:lnTo>
                    <a:lnTo>
                      <a:pt x="848360" y="53340"/>
                    </a:lnTo>
                    <a:lnTo>
                      <a:pt x="849122" y="53340"/>
                    </a:lnTo>
                    <a:cubicBezTo>
                      <a:pt x="852043" y="44069"/>
                      <a:pt x="859600" y="34925"/>
                      <a:pt x="874332" y="34925"/>
                    </a:cubicBezTo>
                    <a:moveTo>
                      <a:pt x="776986" y="47308"/>
                    </a:moveTo>
                    <a:cubicBezTo>
                      <a:pt x="790194" y="47308"/>
                      <a:pt x="797306" y="55054"/>
                      <a:pt x="797496" y="78677"/>
                    </a:cubicBezTo>
                    <a:lnTo>
                      <a:pt x="754507" y="78677"/>
                    </a:lnTo>
                    <a:cubicBezTo>
                      <a:pt x="754761" y="55054"/>
                      <a:pt x="763207" y="47308"/>
                      <a:pt x="776922" y="47308"/>
                    </a:cubicBezTo>
                    <a:moveTo>
                      <a:pt x="776986" y="33020"/>
                    </a:moveTo>
                    <a:cubicBezTo>
                      <a:pt x="751586" y="33020"/>
                      <a:pt x="738060" y="51245"/>
                      <a:pt x="738060" y="78740"/>
                    </a:cubicBezTo>
                    <a:lnTo>
                      <a:pt x="738060" y="93853"/>
                    </a:lnTo>
                    <a:cubicBezTo>
                      <a:pt x="738060" y="122111"/>
                      <a:pt x="751650" y="139573"/>
                      <a:pt x="776986" y="139573"/>
                    </a:cubicBezTo>
                    <a:cubicBezTo>
                      <a:pt x="797306" y="139573"/>
                      <a:pt x="809307" y="128334"/>
                      <a:pt x="813435" y="109157"/>
                    </a:cubicBezTo>
                    <a:lnTo>
                      <a:pt x="796798" y="109157"/>
                    </a:lnTo>
                    <a:cubicBezTo>
                      <a:pt x="793877" y="120967"/>
                      <a:pt x="787336" y="125222"/>
                      <a:pt x="777050" y="125222"/>
                    </a:cubicBezTo>
                    <a:cubicBezTo>
                      <a:pt x="763080" y="125222"/>
                      <a:pt x="754570" y="117285"/>
                      <a:pt x="754570" y="92901"/>
                    </a:cubicBezTo>
                    <a:lnTo>
                      <a:pt x="754570" y="91567"/>
                    </a:lnTo>
                    <a:lnTo>
                      <a:pt x="814007" y="91567"/>
                    </a:lnTo>
                    <a:lnTo>
                      <a:pt x="814007" y="78803"/>
                    </a:lnTo>
                    <a:cubicBezTo>
                      <a:pt x="814007" y="51308"/>
                      <a:pt x="802386" y="33084"/>
                      <a:pt x="776986" y="33084"/>
                    </a:cubicBezTo>
                    <a:moveTo>
                      <a:pt x="716852" y="34925"/>
                    </a:moveTo>
                    <a:lnTo>
                      <a:pt x="733298" y="34925"/>
                    </a:lnTo>
                    <a:lnTo>
                      <a:pt x="687769" y="170498"/>
                    </a:lnTo>
                    <a:lnTo>
                      <a:pt x="670941" y="170498"/>
                    </a:lnTo>
                    <a:lnTo>
                      <a:pt x="682371" y="138366"/>
                    </a:lnTo>
                    <a:lnTo>
                      <a:pt x="649033" y="34925"/>
                    </a:lnTo>
                    <a:lnTo>
                      <a:pt x="666306" y="34925"/>
                    </a:lnTo>
                    <a:lnTo>
                      <a:pt x="690880" y="114935"/>
                    </a:lnTo>
                    <a:lnTo>
                      <a:pt x="691642" y="114935"/>
                    </a:lnTo>
                    <a:lnTo>
                      <a:pt x="716852" y="34925"/>
                    </a:lnTo>
                    <a:close/>
                    <a:moveTo>
                      <a:pt x="610108" y="1968"/>
                    </a:moveTo>
                    <a:lnTo>
                      <a:pt x="637731" y="1968"/>
                    </a:lnTo>
                    <a:lnTo>
                      <a:pt x="637731" y="137541"/>
                    </a:lnTo>
                    <a:lnTo>
                      <a:pt x="620458" y="137541"/>
                    </a:lnTo>
                    <a:lnTo>
                      <a:pt x="620458" y="20701"/>
                    </a:lnTo>
                    <a:lnTo>
                      <a:pt x="619506" y="20701"/>
                    </a:lnTo>
                    <a:lnTo>
                      <a:pt x="584835" y="115062"/>
                    </a:lnTo>
                    <a:lnTo>
                      <a:pt x="563690" y="115062"/>
                    </a:lnTo>
                    <a:lnTo>
                      <a:pt x="529400" y="20701"/>
                    </a:lnTo>
                    <a:lnTo>
                      <a:pt x="528447" y="20701"/>
                    </a:lnTo>
                    <a:lnTo>
                      <a:pt x="528447" y="137541"/>
                    </a:lnTo>
                    <a:lnTo>
                      <a:pt x="511429" y="137541"/>
                    </a:lnTo>
                    <a:lnTo>
                      <a:pt x="511429" y="1968"/>
                    </a:lnTo>
                    <a:lnTo>
                      <a:pt x="540385" y="1968"/>
                    </a:lnTo>
                    <a:lnTo>
                      <a:pt x="574548" y="96139"/>
                    </a:lnTo>
                    <a:lnTo>
                      <a:pt x="575501" y="96139"/>
                    </a:lnTo>
                    <a:lnTo>
                      <a:pt x="610045" y="1968"/>
                    </a:lnTo>
                    <a:close/>
                    <a:moveTo>
                      <a:pt x="436880" y="1968"/>
                    </a:moveTo>
                    <a:lnTo>
                      <a:pt x="453136" y="1968"/>
                    </a:lnTo>
                    <a:lnTo>
                      <a:pt x="453136" y="137541"/>
                    </a:lnTo>
                    <a:lnTo>
                      <a:pt x="436880" y="137541"/>
                    </a:lnTo>
                    <a:lnTo>
                      <a:pt x="436880" y="1968"/>
                    </a:lnTo>
                    <a:close/>
                    <a:moveTo>
                      <a:pt x="403161" y="92837"/>
                    </a:moveTo>
                    <a:cubicBezTo>
                      <a:pt x="403161" y="117221"/>
                      <a:pt x="394653" y="125159"/>
                      <a:pt x="380682" y="125159"/>
                    </a:cubicBezTo>
                    <a:cubicBezTo>
                      <a:pt x="366713" y="125159"/>
                      <a:pt x="358204" y="117221"/>
                      <a:pt x="358204" y="92837"/>
                    </a:cubicBezTo>
                    <a:lnTo>
                      <a:pt x="358204" y="79629"/>
                    </a:lnTo>
                    <a:cubicBezTo>
                      <a:pt x="358204" y="55245"/>
                      <a:pt x="366713" y="47308"/>
                      <a:pt x="380682" y="47308"/>
                    </a:cubicBezTo>
                    <a:cubicBezTo>
                      <a:pt x="394653" y="47308"/>
                      <a:pt x="403161" y="55245"/>
                      <a:pt x="403161" y="79629"/>
                    </a:cubicBezTo>
                    <a:lnTo>
                      <a:pt x="403161" y="92837"/>
                    </a:lnTo>
                    <a:close/>
                    <a:moveTo>
                      <a:pt x="380746" y="33020"/>
                    </a:moveTo>
                    <a:cubicBezTo>
                      <a:pt x="355346" y="33020"/>
                      <a:pt x="341820" y="50483"/>
                      <a:pt x="341820" y="78740"/>
                    </a:cubicBezTo>
                    <a:lnTo>
                      <a:pt x="341820" y="93853"/>
                    </a:lnTo>
                    <a:cubicBezTo>
                      <a:pt x="341820" y="122111"/>
                      <a:pt x="355346" y="139573"/>
                      <a:pt x="380746" y="139573"/>
                    </a:cubicBezTo>
                    <a:cubicBezTo>
                      <a:pt x="406146" y="139573"/>
                      <a:pt x="419671" y="122111"/>
                      <a:pt x="419671" y="93853"/>
                    </a:cubicBezTo>
                    <a:lnTo>
                      <a:pt x="419671" y="78740"/>
                    </a:lnTo>
                    <a:cubicBezTo>
                      <a:pt x="419671" y="50483"/>
                      <a:pt x="406082" y="33020"/>
                      <a:pt x="380746" y="33020"/>
                    </a:cubicBezTo>
                    <a:moveTo>
                      <a:pt x="310579" y="34925"/>
                    </a:moveTo>
                    <a:lnTo>
                      <a:pt x="332677" y="34925"/>
                    </a:lnTo>
                    <a:lnTo>
                      <a:pt x="332677" y="49276"/>
                    </a:lnTo>
                    <a:lnTo>
                      <a:pt x="310579" y="49276"/>
                    </a:lnTo>
                    <a:lnTo>
                      <a:pt x="310579" y="106045"/>
                    </a:lnTo>
                    <a:cubicBezTo>
                      <a:pt x="310579" y="120967"/>
                      <a:pt x="314452" y="124079"/>
                      <a:pt x="324358" y="124079"/>
                    </a:cubicBezTo>
                    <a:cubicBezTo>
                      <a:pt x="327089" y="124079"/>
                      <a:pt x="330200" y="123698"/>
                      <a:pt x="332677" y="123508"/>
                    </a:cubicBezTo>
                    <a:lnTo>
                      <a:pt x="332677" y="137477"/>
                    </a:lnTo>
                    <a:cubicBezTo>
                      <a:pt x="329565" y="138049"/>
                      <a:pt x="325501" y="138430"/>
                      <a:pt x="322580" y="138430"/>
                    </a:cubicBezTo>
                    <a:cubicBezTo>
                      <a:pt x="302451" y="138430"/>
                      <a:pt x="294322" y="130492"/>
                      <a:pt x="294322" y="108585"/>
                    </a:cubicBezTo>
                    <a:lnTo>
                      <a:pt x="294322" y="49340"/>
                    </a:lnTo>
                    <a:lnTo>
                      <a:pt x="277051" y="49340"/>
                    </a:lnTo>
                    <a:lnTo>
                      <a:pt x="277051" y="34989"/>
                    </a:lnTo>
                    <a:lnTo>
                      <a:pt x="294322" y="34989"/>
                    </a:lnTo>
                    <a:lnTo>
                      <a:pt x="294322" y="2032"/>
                    </a:lnTo>
                    <a:lnTo>
                      <a:pt x="310579" y="2032"/>
                    </a:lnTo>
                    <a:lnTo>
                      <a:pt x="310579" y="34989"/>
                    </a:lnTo>
                    <a:close/>
                    <a:moveTo>
                      <a:pt x="273050" y="109284"/>
                    </a:moveTo>
                    <a:cubicBezTo>
                      <a:pt x="273050" y="129032"/>
                      <a:pt x="258318" y="139510"/>
                      <a:pt x="236855" y="139510"/>
                    </a:cubicBezTo>
                    <a:cubicBezTo>
                      <a:pt x="215392" y="139510"/>
                      <a:pt x="200851" y="130238"/>
                      <a:pt x="199644" y="109284"/>
                    </a:cubicBezTo>
                    <a:lnTo>
                      <a:pt x="215900" y="109284"/>
                    </a:lnTo>
                    <a:cubicBezTo>
                      <a:pt x="216471" y="121857"/>
                      <a:pt x="225806" y="125921"/>
                      <a:pt x="236792" y="125921"/>
                    </a:cubicBezTo>
                    <a:cubicBezTo>
                      <a:pt x="247777" y="125921"/>
                      <a:pt x="256731" y="121095"/>
                      <a:pt x="256731" y="110426"/>
                    </a:cubicBezTo>
                    <a:cubicBezTo>
                      <a:pt x="256731" y="85471"/>
                      <a:pt x="200723" y="102679"/>
                      <a:pt x="200723" y="62166"/>
                    </a:cubicBezTo>
                    <a:cubicBezTo>
                      <a:pt x="200723" y="45339"/>
                      <a:pt x="213106" y="32893"/>
                      <a:pt x="235776" y="32893"/>
                    </a:cubicBezTo>
                    <a:cubicBezTo>
                      <a:pt x="256477" y="32893"/>
                      <a:pt x="270256" y="43180"/>
                      <a:pt x="271780" y="63119"/>
                    </a:cubicBezTo>
                    <a:lnTo>
                      <a:pt x="255524" y="63119"/>
                    </a:lnTo>
                    <a:cubicBezTo>
                      <a:pt x="254571" y="51117"/>
                      <a:pt x="246253" y="46482"/>
                      <a:pt x="235776" y="46482"/>
                    </a:cubicBezTo>
                    <a:cubicBezTo>
                      <a:pt x="223965" y="46482"/>
                      <a:pt x="216598" y="51879"/>
                      <a:pt x="216598" y="62166"/>
                    </a:cubicBezTo>
                    <a:cubicBezTo>
                      <a:pt x="216598" y="86360"/>
                      <a:pt x="272986" y="71438"/>
                      <a:pt x="272986" y="109220"/>
                    </a:cubicBezTo>
                    <a:moveTo>
                      <a:pt x="184531" y="11874"/>
                    </a:moveTo>
                    <a:cubicBezTo>
                      <a:pt x="184531" y="19812"/>
                      <a:pt x="180911" y="23495"/>
                      <a:pt x="174625" y="23495"/>
                    </a:cubicBezTo>
                    <a:cubicBezTo>
                      <a:pt x="168339" y="23495"/>
                      <a:pt x="164719" y="19748"/>
                      <a:pt x="164719" y="11874"/>
                    </a:cubicBezTo>
                    <a:cubicBezTo>
                      <a:pt x="164719" y="4001"/>
                      <a:pt x="168339" y="0"/>
                      <a:pt x="174625" y="0"/>
                    </a:cubicBezTo>
                    <a:cubicBezTo>
                      <a:pt x="180911" y="0"/>
                      <a:pt x="184531" y="3937"/>
                      <a:pt x="184531" y="11874"/>
                    </a:cubicBezTo>
                    <a:moveTo>
                      <a:pt x="166497" y="34925"/>
                    </a:moveTo>
                    <a:lnTo>
                      <a:pt x="182753" y="34925"/>
                    </a:lnTo>
                    <a:lnTo>
                      <a:pt x="182753" y="137604"/>
                    </a:lnTo>
                    <a:lnTo>
                      <a:pt x="166497" y="137604"/>
                    </a:lnTo>
                    <a:lnTo>
                      <a:pt x="166497" y="34925"/>
                    </a:lnTo>
                    <a:close/>
                    <a:moveTo>
                      <a:pt x="146939" y="34925"/>
                    </a:moveTo>
                    <a:lnTo>
                      <a:pt x="151956" y="34925"/>
                    </a:lnTo>
                    <a:lnTo>
                      <a:pt x="151956" y="50800"/>
                    </a:lnTo>
                    <a:lnTo>
                      <a:pt x="147892" y="50800"/>
                    </a:lnTo>
                    <a:cubicBezTo>
                      <a:pt x="131635" y="50800"/>
                      <a:pt x="120968" y="58928"/>
                      <a:pt x="120968" y="80454"/>
                    </a:cubicBezTo>
                    <a:lnTo>
                      <a:pt x="120968" y="137604"/>
                    </a:lnTo>
                    <a:lnTo>
                      <a:pt x="104711" y="137604"/>
                    </a:lnTo>
                    <a:lnTo>
                      <a:pt x="104711" y="34925"/>
                    </a:lnTo>
                    <a:lnTo>
                      <a:pt x="120968" y="34925"/>
                    </a:lnTo>
                    <a:lnTo>
                      <a:pt x="120968" y="53340"/>
                    </a:lnTo>
                    <a:lnTo>
                      <a:pt x="121730" y="53340"/>
                    </a:lnTo>
                    <a:cubicBezTo>
                      <a:pt x="124651" y="44069"/>
                      <a:pt x="132207" y="34925"/>
                      <a:pt x="146939" y="34925"/>
                    </a:cubicBezTo>
                    <a:moveTo>
                      <a:pt x="72136" y="99441"/>
                    </a:moveTo>
                    <a:cubicBezTo>
                      <a:pt x="72136" y="116205"/>
                      <a:pt x="58928" y="122491"/>
                      <a:pt x="39624" y="122491"/>
                    </a:cubicBezTo>
                    <a:lnTo>
                      <a:pt x="17463" y="122491"/>
                    </a:lnTo>
                    <a:lnTo>
                      <a:pt x="17463" y="73597"/>
                    </a:lnTo>
                    <a:lnTo>
                      <a:pt x="39942" y="73597"/>
                    </a:lnTo>
                    <a:cubicBezTo>
                      <a:pt x="58928" y="73597"/>
                      <a:pt x="72136" y="79883"/>
                      <a:pt x="72136" y="97282"/>
                    </a:cubicBezTo>
                    <a:lnTo>
                      <a:pt x="72136" y="99441"/>
                    </a:lnTo>
                    <a:close/>
                    <a:moveTo>
                      <a:pt x="17463" y="17272"/>
                    </a:moveTo>
                    <a:lnTo>
                      <a:pt x="37402" y="17272"/>
                    </a:lnTo>
                    <a:cubicBezTo>
                      <a:pt x="56388" y="17272"/>
                      <a:pt x="66104" y="24447"/>
                      <a:pt x="66104" y="37338"/>
                    </a:cubicBezTo>
                    <a:lnTo>
                      <a:pt x="66104" y="38672"/>
                    </a:lnTo>
                    <a:cubicBezTo>
                      <a:pt x="66104" y="54229"/>
                      <a:pt x="52642" y="59182"/>
                      <a:pt x="34989" y="59182"/>
                    </a:cubicBezTo>
                    <a:lnTo>
                      <a:pt x="17463" y="59182"/>
                    </a:lnTo>
                    <a:lnTo>
                      <a:pt x="17463" y="17209"/>
                    </a:lnTo>
                    <a:close/>
                    <a:moveTo>
                      <a:pt x="59944" y="65088"/>
                    </a:moveTo>
                    <a:lnTo>
                      <a:pt x="59944" y="64389"/>
                    </a:lnTo>
                    <a:cubicBezTo>
                      <a:pt x="74041" y="59563"/>
                      <a:pt x="82804" y="51054"/>
                      <a:pt x="82804" y="35941"/>
                    </a:cubicBezTo>
                    <a:lnTo>
                      <a:pt x="82804" y="33591"/>
                    </a:lnTo>
                    <a:cubicBezTo>
                      <a:pt x="82804" y="16192"/>
                      <a:pt x="68707" y="1905"/>
                      <a:pt x="39878" y="1905"/>
                    </a:cubicBezTo>
                    <a:lnTo>
                      <a:pt x="0" y="1905"/>
                    </a:lnTo>
                    <a:lnTo>
                      <a:pt x="0" y="137477"/>
                    </a:lnTo>
                    <a:lnTo>
                      <a:pt x="42735" y="137477"/>
                    </a:lnTo>
                    <a:cubicBezTo>
                      <a:pt x="70739" y="137477"/>
                      <a:pt x="89980" y="123380"/>
                      <a:pt x="89980" y="100901"/>
                    </a:cubicBezTo>
                    <a:lnTo>
                      <a:pt x="89980" y="99568"/>
                    </a:lnTo>
                    <a:cubicBezTo>
                      <a:pt x="89980" y="81978"/>
                      <a:pt x="79629" y="69088"/>
                      <a:pt x="59944" y="65024"/>
                    </a:cubicBezTo>
                  </a:path>
                </a:pathLst>
              </a:custGeom>
              <a:solidFill>
                <a:srgbClr val="5B5453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C2DC5EF-30B0-F3E5-1EC1-AEE37C8A03A2}"/>
                  </a:ext>
                </a:extLst>
              </p:cNvPr>
              <p:cNvSpPr/>
              <p:nvPr/>
            </p:nvSpPr>
            <p:spPr>
              <a:xfrm>
                <a:off x="22327649" y="6337109"/>
                <a:ext cx="160337" cy="241427"/>
              </a:xfrm>
              <a:custGeom>
                <a:avLst/>
                <a:gdLst>
                  <a:gd name="csX0" fmla="*/ 138620 w 160337"/>
                  <a:gd name="csY0" fmla="*/ 153734 h 241427"/>
                  <a:gd name="csX1" fmla="*/ 149478 w 160337"/>
                  <a:gd name="csY1" fmla="*/ 164592 h 241427"/>
                  <a:gd name="csX2" fmla="*/ 160338 w 160337"/>
                  <a:gd name="csY2" fmla="*/ 153734 h 241427"/>
                  <a:gd name="csX3" fmla="*/ 160338 w 160337"/>
                  <a:gd name="csY3" fmla="*/ 80899 h 241427"/>
                  <a:gd name="csX4" fmla="*/ 149478 w 160337"/>
                  <a:gd name="csY4" fmla="*/ 70041 h 241427"/>
                  <a:gd name="csX5" fmla="*/ 138620 w 160337"/>
                  <a:gd name="csY5" fmla="*/ 80899 h 241427"/>
                  <a:gd name="csX6" fmla="*/ 138620 w 160337"/>
                  <a:gd name="csY6" fmla="*/ 153734 h 241427"/>
                  <a:gd name="csX7" fmla="*/ 103949 w 160337"/>
                  <a:gd name="csY7" fmla="*/ 139510 h 241427"/>
                  <a:gd name="csX8" fmla="*/ 115126 w 160337"/>
                  <a:gd name="csY8" fmla="*/ 150686 h 241427"/>
                  <a:gd name="csX9" fmla="*/ 126302 w 160337"/>
                  <a:gd name="csY9" fmla="*/ 139510 h 241427"/>
                  <a:gd name="csX10" fmla="*/ 126302 w 160337"/>
                  <a:gd name="csY10" fmla="*/ 31687 h 241427"/>
                  <a:gd name="csX11" fmla="*/ 115126 w 160337"/>
                  <a:gd name="csY11" fmla="*/ 20511 h 241427"/>
                  <a:gd name="csX12" fmla="*/ 103949 w 160337"/>
                  <a:gd name="csY12" fmla="*/ 31687 h 241427"/>
                  <a:gd name="csX13" fmla="*/ 103949 w 160337"/>
                  <a:gd name="csY13" fmla="*/ 139510 h 241427"/>
                  <a:gd name="csX14" fmla="*/ 69278 w 160337"/>
                  <a:gd name="csY14" fmla="*/ 131255 h 241427"/>
                  <a:gd name="csX15" fmla="*/ 80454 w 160337"/>
                  <a:gd name="csY15" fmla="*/ 142431 h 241427"/>
                  <a:gd name="csX16" fmla="*/ 91630 w 160337"/>
                  <a:gd name="csY16" fmla="*/ 131255 h 241427"/>
                  <a:gd name="csX17" fmla="*/ 91630 w 160337"/>
                  <a:gd name="csY17" fmla="*/ 11176 h 241427"/>
                  <a:gd name="csX18" fmla="*/ 80454 w 160337"/>
                  <a:gd name="csY18" fmla="*/ 0 h 241427"/>
                  <a:gd name="csX19" fmla="*/ 69278 w 160337"/>
                  <a:gd name="csY19" fmla="*/ 11176 h 241427"/>
                  <a:gd name="csX20" fmla="*/ 69278 w 160337"/>
                  <a:gd name="csY20" fmla="*/ 131255 h 241427"/>
                  <a:gd name="csX21" fmla="*/ 34671 w 160337"/>
                  <a:gd name="csY21" fmla="*/ 133795 h 241427"/>
                  <a:gd name="csX22" fmla="*/ 45847 w 160337"/>
                  <a:gd name="csY22" fmla="*/ 144971 h 241427"/>
                  <a:gd name="csX23" fmla="*/ 57023 w 160337"/>
                  <a:gd name="csY23" fmla="*/ 133795 h 241427"/>
                  <a:gd name="csX24" fmla="*/ 57023 w 160337"/>
                  <a:gd name="csY24" fmla="*/ 44450 h 241427"/>
                  <a:gd name="csX25" fmla="*/ 45847 w 160337"/>
                  <a:gd name="csY25" fmla="*/ 33274 h 241427"/>
                  <a:gd name="csX26" fmla="*/ 34671 w 160337"/>
                  <a:gd name="csY26" fmla="*/ 44450 h 241427"/>
                  <a:gd name="csX27" fmla="*/ 34671 w 160337"/>
                  <a:gd name="csY27" fmla="*/ 133795 h 241427"/>
                  <a:gd name="csX28" fmla="*/ 66928 w 160337"/>
                  <a:gd name="csY28" fmla="*/ 235268 h 241427"/>
                  <a:gd name="csX29" fmla="*/ 57086 w 160337"/>
                  <a:gd name="csY29" fmla="*/ 241427 h 241427"/>
                  <a:gd name="csX30" fmla="*/ 52324 w 160337"/>
                  <a:gd name="csY30" fmla="*/ 240347 h 241427"/>
                  <a:gd name="csX31" fmla="*/ 0 w 160337"/>
                  <a:gd name="csY31" fmla="*/ 155766 h 241427"/>
                  <a:gd name="csX32" fmla="*/ 0 w 160337"/>
                  <a:gd name="csY32" fmla="*/ 112014 h 241427"/>
                  <a:gd name="csX33" fmla="*/ 10922 w 160337"/>
                  <a:gd name="csY33" fmla="*/ 101092 h 241427"/>
                  <a:gd name="csX34" fmla="*/ 21844 w 160337"/>
                  <a:gd name="csY34" fmla="*/ 112014 h 241427"/>
                  <a:gd name="csX35" fmla="*/ 21844 w 160337"/>
                  <a:gd name="csY35" fmla="*/ 155766 h 241427"/>
                  <a:gd name="csX36" fmla="*/ 61913 w 160337"/>
                  <a:gd name="csY36" fmla="*/ 220726 h 241427"/>
                  <a:gd name="csX37" fmla="*/ 66992 w 160337"/>
                  <a:gd name="csY37" fmla="*/ 235331 h 2414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</a:cxnLst>
                <a:rect l="l" t="t" r="r" b="b"/>
                <a:pathLst>
                  <a:path w="160337" h="241427">
                    <a:moveTo>
                      <a:pt x="138620" y="153734"/>
                    </a:moveTo>
                    <a:cubicBezTo>
                      <a:pt x="138620" y="159766"/>
                      <a:pt x="143510" y="164592"/>
                      <a:pt x="149478" y="164592"/>
                    </a:cubicBezTo>
                    <a:cubicBezTo>
                      <a:pt x="155448" y="164592"/>
                      <a:pt x="160338" y="159703"/>
                      <a:pt x="160338" y="153734"/>
                    </a:cubicBezTo>
                    <a:lnTo>
                      <a:pt x="160338" y="80899"/>
                    </a:lnTo>
                    <a:cubicBezTo>
                      <a:pt x="160338" y="74867"/>
                      <a:pt x="155448" y="70041"/>
                      <a:pt x="149478" y="70041"/>
                    </a:cubicBezTo>
                    <a:cubicBezTo>
                      <a:pt x="143510" y="70041"/>
                      <a:pt x="138620" y="74930"/>
                      <a:pt x="138620" y="80899"/>
                    </a:cubicBezTo>
                    <a:lnTo>
                      <a:pt x="138620" y="153734"/>
                    </a:lnTo>
                    <a:close/>
                    <a:moveTo>
                      <a:pt x="103949" y="139510"/>
                    </a:moveTo>
                    <a:cubicBezTo>
                      <a:pt x="103949" y="145669"/>
                      <a:pt x="108965" y="150686"/>
                      <a:pt x="115126" y="150686"/>
                    </a:cubicBezTo>
                    <a:cubicBezTo>
                      <a:pt x="121285" y="150686"/>
                      <a:pt x="126302" y="145669"/>
                      <a:pt x="126302" y="139510"/>
                    </a:cubicBezTo>
                    <a:lnTo>
                      <a:pt x="126302" y="31687"/>
                    </a:lnTo>
                    <a:cubicBezTo>
                      <a:pt x="126302" y="25527"/>
                      <a:pt x="121285" y="20511"/>
                      <a:pt x="115126" y="20511"/>
                    </a:cubicBezTo>
                    <a:cubicBezTo>
                      <a:pt x="108965" y="20511"/>
                      <a:pt x="103949" y="25527"/>
                      <a:pt x="103949" y="31687"/>
                    </a:cubicBezTo>
                    <a:lnTo>
                      <a:pt x="103949" y="139510"/>
                    </a:lnTo>
                    <a:close/>
                    <a:moveTo>
                      <a:pt x="69278" y="131255"/>
                    </a:moveTo>
                    <a:cubicBezTo>
                      <a:pt x="69278" y="137414"/>
                      <a:pt x="74295" y="142431"/>
                      <a:pt x="80454" y="142431"/>
                    </a:cubicBezTo>
                    <a:cubicBezTo>
                      <a:pt x="86614" y="142431"/>
                      <a:pt x="91630" y="137414"/>
                      <a:pt x="91630" y="131255"/>
                    </a:cubicBezTo>
                    <a:lnTo>
                      <a:pt x="91630" y="11176"/>
                    </a:lnTo>
                    <a:cubicBezTo>
                      <a:pt x="91630" y="5017"/>
                      <a:pt x="86614" y="0"/>
                      <a:pt x="80454" y="0"/>
                    </a:cubicBezTo>
                    <a:cubicBezTo>
                      <a:pt x="74295" y="0"/>
                      <a:pt x="69278" y="5017"/>
                      <a:pt x="69278" y="11176"/>
                    </a:cubicBezTo>
                    <a:lnTo>
                      <a:pt x="69278" y="131255"/>
                    </a:lnTo>
                    <a:close/>
                    <a:moveTo>
                      <a:pt x="34671" y="133795"/>
                    </a:moveTo>
                    <a:cubicBezTo>
                      <a:pt x="34671" y="139954"/>
                      <a:pt x="39688" y="144971"/>
                      <a:pt x="45847" y="144971"/>
                    </a:cubicBezTo>
                    <a:cubicBezTo>
                      <a:pt x="52006" y="144971"/>
                      <a:pt x="57023" y="139954"/>
                      <a:pt x="57023" y="133795"/>
                    </a:cubicBezTo>
                    <a:lnTo>
                      <a:pt x="57023" y="44450"/>
                    </a:lnTo>
                    <a:cubicBezTo>
                      <a:pt x="57023" y="38291"/>
                      <a:pt x="52006" y="33274"/>
                      <a:pt x="45847" y="33274"/>
                    </a:cubicBezTo>
                    <a:cubicBezTo>
                      <a:pt x="39688" y="33274"/>
                      <a:pt x="34671" y="38291"/>
                      <a:pt x="34671" y="44450"/>
                    </a:cubicBezTo>
                    <a:lnTo>
                      <a:pt x="34671" y="133795"/>
                    </a:lnTo>
                    <a:close/>
                    <a:moveTo>
                      <a:pt x="66928" y="235268"/>
                    </a:moveTo>
                    <a:cubicBezTo>
                      <a:pt x="65088" y="239014"/>
                      <a:pt x="61277" y="241427"/>
                      <a:pt x="57086" y="241427"/>
                    </a:cubicBezTo>
                    <a:cubicBezTo>
                      <a:pt x="55435" y="241427"/>
                      <a:pt x="53848" y="241047"/>
                      <a:pt x="52324" y="240347"/>
                    </a:cubicBezTo>
                    <a:cubicBezTo>
                      <a:pt x="18097" y="223710"/>
                      <a:pt x="0" y="194501"/>
                      <a:pt x="0" y="155766"/>
                    </a:cubicBezTo>
                    <a:lnTo>
                      <a:pt x="0" y="112014"/>
                    </a:lnTo>
                    <a:cubicBezTo>
                      <a:pt x="0" y="105982"/>
                      <a:pt x="4889" y="101092"/>
                      <a:pt x="10922" y="101092"/>
                    </a:cubicBezTo>
                    <a:cubicBezTo>
                      <a:pt x="16954" y="101092"/>
                      <a:pt x="21844" y="105982"/>
                      <a:pt x="21844" y="112014"/>
                    </a:cubicBezTo>
                    <a:lnTo>
                      <a:pt x="21844" y="155766"/>
                    </a:lnTo>
                    <a:cubicBezTo>
                      <a:pt x="21844" y="185992"/>
                      <a:pt x="35306" y="207835"/>
                      <a:pt x="61913" y="220726"/>
                    </a:cubicBezTo>
                    <a:cubicBezTo>
                      <a:pt x="67310" y="223330"/>
                      <a:pt x="69596" y="229870"/>
                      <a:pt x="66992" y="235331"/>
                    </a:cubicBezTo>
                  </a:path>
                </a:pathLst>
              </a:custGeom>
              <a:solidFill>
                <a:srgbClr val="AE3DB4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" name="Graphic 29">
              <a:extLst>
                <a:ext uri="{FF2B5EF4-FFF2-40B4-BE49-F238E27FC236}">
                  <a16:creationId xmlns:a16="http://schemas.microsoft.com/office/drawing/2014/main" id="{C2B74657-3B4A-9759-6063-3816E16B3C4F}"/>
                </a:ext>
              </a:extLst>
            </p:cNvPr>
            <p:cNvGrpSpPr/>
            <p:nvPr/>
          </p:nvGrpSpPr>
          <p:grpSpPr>
            <a:xfrm>
              <a:off x="24043483" y="6403594"/>
              <a:ext cx="38100" cy="38100"/>
              <a:chOff x="24043483" y="6403594"/>
              <a:chExt cx="38100" cy="38100"/>
            </a:xfrm>
            <a:solidFill>
              <a:srgbClr val="5B5453"/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FAD4F1D4-DEE5-1536-62DD-1A7BF072F42D}"/>
                  </a:ext>
                </a:extLst>
              </p:cNvPr>
              <p:cNvSpPr/>
              <p:nvPr/>
            </p:nvSpPr>
            <p:spPr>
              <a:xfrm>
                <a:off x="24043483" y="6403594"/>
                <a:ext cx="38100" cy="38100"/>
              </a:xfrm>
              <a:custGeom>
                <a:avLst/>
                <a:gdLst>
                  <a:gd name="csX0" fmla="*/ 19050 w 38100"/>
                  <a:gd name="csY0" fmla="*/ 38100 h 38100"/>
                  <a:gd name="csX1" fmla="*/ 0 w 38100"/>
                  <a:gd name="csY1" fmla="*/ 19050 h 38100"/>
                  <a:gd name="csX2" fmla="*/ 19050 w 38100"/>
                  <a:gd name="csY2" fmla="*/ 0 h 38100"/>
                  <a:gd name="csX3" fmla="*/ 38100 w 38100"/>
                  <a:gd name="csY3" fmla="*/ 19050 h 38100"/>
                  <a:gd name="csX4" fmla="*/ 19050 w 38100"/>
                  <a:gd name="csY4" fmla="*/ 38100 h 38100"/>
                  <a:gd name="csX5" fmla="*/ 19050 w 38100"/>
                  <a:gd name="csY5" fmla="*/ 2349 h 38100"/>
                  <a:gd name="csX6" fmla="*/ 2349 w 38100"/>
                  <a:gd name="csY6" fmla="*/ 19050 h 38100"/>
                  <a:gd name="csX7" fmla="*/ 19050 w 38100"/>
                  <a:gd name="csY7" fmla="*/ 35751 h 38100"/>
                  <a:gd name="csX8" fmla="*/ 35751 w 38100"/>
                  <a:gd name="csY8" fmla="*/ 19050 h 38100"/>
                  <a:gd name="csX9" fmla="*/ 19050 w 38100"/>
                  <a:gd name="csY9" fmla="*/ 2349 h 381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8100" h="38100">
                    <a:moveTo>
                      <a:pt x="19050" y="38100"/>
                    </a:moveTo>
                    <a:cubicBezTo>
                      <a:pt x="8572" y="38100"/>
                      <a:pt x="0" y="29528"/>
                      <a:pt x="0" y="19050"/>
                    </a:cubicBezTo>
                    <a:cubicBezTo>
                      <a:pt x="0" y="8572"/>
                      <a:pt x="8572" y="0"/>
                      <a:pt x="19050" y="0"/>
                    </a:cubicBezTo>
                    <a:cubicBezTo>
                      <a:pt x="29528" y="0"/>
                      <a:pt x="38100" y="8572"/>
                      <a:pt x="38100" y="19050"/>
                    </a:cubicBezTo>
                    <a:cubicBezTo>
                      <a:pt x="38100" y="29528"/>
                      <a:pt x="29528" y="38100"/>
                      <a:pt x="19050" y="38100"/>
                    </a:cubicBezTo>
                    <a:close/>
                    <a:moveTo>
                      <a:pt x="19050" y="2349"/>
                    </a:moveTo>
                    <a:cubicBezTo>
                      <a:pt x="9843" y="2349"/>
                      <a:pt x="2349" y="9842"/>
                      <a:pt x="2349" y="19050"/>
                    </a:cubicBezTo>
                    <a:cubicBezTo>
                      <a:pt x="2349" y="28258"/>
                      <a:pt x="9843" y="35751"/>
                      <a:pt x="19050" y="35751"/>
                    </a:cubicBezTo>
                    <a:cubicBezTo>
                      <a:pt x="28257" y="35751"/>
                      <a:pt x="35751" y="28258"/>
                      <a:pt x="35751" y="19050"/>
                    </a:cubicBezTo>
                    <a:cubicBezTo>
                      <a:pt x="35751" y="9842"/>
                      <a:pt x="28257" y="2349"/>
                      <a:pt x="19050" y="2349"/>
                    </a:cubicBezTo>
                    <a:close/>
                  </a:path>
                </a:pathLst>
              </a:custGeom>
              <a:solidFill>
                <a:srgbClr val="5B5453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62827CD6-0DF8-DC21-B43A-FF76B3F94419}"/>
                  </a:ext>
                </a:extLst>
              </p:cNvPr>
              <p:cNvSpPr/>
              <p:nvPr/>
            </p:nvSpPr>
            <p:spPr>
              <a:xfrm>
                <a:off x="24055675" y="6412674"/>
                <a:ext cx="15113" cy="20129"/>
              </a:xfrm>
              <a:custGeom>
                <a:avLst/>
                <a:gdLst>
                  <a:gd name="csX0" fmla="*/ 7365 w 15113"/>
                  <a:gd name="csY0" fmla="*/ 12319 h 20129"/>
                  <a:gd name="csX1" fmla="*/ 3492 w 15113"/>
                  <a:gd name="csY1" fmla="*/ 12319 h 20129"/>
                  <a:gd name="csX2" fmla="*/ 3492 w 15113"/>
                  <a:gd name="csY2" fmla="*/ 20066 h 20129"/>
                  <a:gd name="csX3" fmla="*/ 0 w 15113"/>
                  <a:gd name="csY3" fmla="*/ 20066 h 20129"/>
                  <a:gd name="csX4" fmla="*/ 0 w 15113"/>
                  <a:gd name="csY4" fmla="*/ 0 h 20129"/>
                  <a:gd name="csX5" fmla="*/ 7048 w 15113"/>
                  <a:gd name="csY5" fmla="*/ 0 h 20129"/>
                  <a:gd name="csX6" fmla="*/ 12382 w 15113"/>
                  <a:gd name="csY6" fmla="*/ 1588 h 20129"/>
                  <a:gd name="csX7" fmla="*/ 14288 w 15113"/>
                  <a:gd name="csY7" fmla="*/ 6096 h 20129"/>
                  <a:gd name="csX8" fmla="*/ 13335 w 15113"/>
                  <a:gd name="csY8" fmla="*/ 9461 h 20129"/>
                  <a:gd name="csX9" fmla="*/ 10604 w 15113"/>
                  <a:gd name="csY9" fmla="*/ 11557 h 20129"/>
                  <a:gd name="csX10" fmla="*/ 15113 w 15113"/>
                  <a:gd name="csY10" fmla="*/ 19939 h 20129"/>
                  <a:gd name="csX11" fmla="*/ 15113 w 15113"/>
                  <a:gd name="csY11" fmla="*/ 20129 h 20129"/>
                  <a:gd name="csX12" fmla="*/ 11366 w 15113"/>
                  <a:gd name="csY12" fmla="*/ 20129 h 20129"/>
                  <a:gd name="csX13" fmla="*/ 7365 w 15113"/>
                  <a:gd name="csY13" fmla="*/ 12383 h 20129"/>
                  <a:gd name="csX14" fmla="*/ 3492 w 15113"/>
                  <a:gd name="csY14" fmla="*/ 9461 h 20129"/>
                  <a:gd name="csX15" fmla="*/ 7048 w 15113"/>
                  <a:gd name="csY15" fmla="*/ 9461 h 20129"/>
                  <a:gd name="csX16" fmla="*/ 9778 w 15113"/>
                  <a:gd name="csY16" fmla="*/ 8572 h 20129"/>
                  <a:gd name="csX17" fmla="*/ 10795 w 15113"/>
                  <a:gd name="csY17" fmla="*/ 6160 h 20129"/>
                  <a:gd name="csX18" fmla="*/ 9906 w 15113"/>
                  <a:gd name="csY18" fmla="*/ 3683 h 20129"/>
                  <a:gd name="csX19" fmla="*/ 7176 w 15113"/>
                  <a:gd name="csY19" fmla="*/ 2794 h 20129"/>
                  <a:gd name="csX20" fmla="*/ 3492 w 15113"/>
                  <a:gd name="csY20" fmla="*/ 2794 h 20129"/>
                  <a:gd name="csX21" fmla="*/ 3492 w 15113"/>
                  <a:gd name="csY21" fmla="*/ 9525 h 201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5113" h="20129">
                    <a:moveTo>
                      <a:pt x="7365" y="12319"/>
                    </a:moveTo>
                    <a:lnTo>
                      <a:pt x="3492" y="12319"/>
                    </a:lnTo>
                    <a:lnTo>
                      <a:pt x="3492" y="20066"/>
                    </a:lnTo>
                    <a:lnTo>
                      <a:pt x="0" y="20066"/>
                    </a:lnTo>
                    <a:lnTo>
                      <a:pt x="0" y="0"/>
                    </a:lnTo>
                    <a:lnTo>
                      <a:pt x="7048" y="0"/>
                    </a:lnTo>
                    <a:cubicBezTo>
                      <a:pt x="9334" y="0"/>
                      <a:pt x="11176" y="508"/>
                      <a:pt x="12382" y="1588"/>
                    </a:cubicBezTo>
                    <a:cubicBezTo>
                      <a:pt x="13652" y="2604"/>
                      <a:pt x="14288" y="4128"/>
                      <a:pt x="14288" y="6096"/>
                    </a:cubicBezTo>
                    <a:cubicBezTo>
                      <a:pt x="14288" y="7429"/>
                      <a:pt x="13970" y="8572"/>
                      <a:pt x="13335" y="9461"/>
                    </a:cubicBezTo>
                    <a:cubicBezTo>
                      <a:pt x="12700" y="10351"/>
                      <a:pt x="11811" y="11049"/>
                      <a:pt x="10604" y="11557"/>
                    </a:cubicBezTo>
                    <a:lnTo>
                      <a:pt x="15113" y="19939"/>
                    </a:lnTo>
                    <a:lnTo>
                      <a:pt x="15113" y="20129"/>
                    </a:lnTo>
                    <a:lnTo>
                      <a:pt x="11366" y="20129"/>
                    </a:lnTo>
                    <a:lnTo>
                      <a:pt x="7365" y="12383"/>
                    </a:lnTo>
                    <a:close/>
                    <a:moveTo>
                      <a:pt x="3492" y="9461"/>
                    </a:moveTo>
                    <a:lnTo>
                      <a:pt x="7048" y="9461"/>
                    </a:lnTo>
                    <a:cubicBezTo>
                      <a:pt x="8255" y="9461"/>
                      <a:pt x="9144" y="9144"/>
                      <a:pt x="9778" y="8572"/>
                    </a:cubicBezTo>
                    <a:cubicBezTo>
                      <a:pt x="10413" y="8001"/>
                      <a:pt x="10795" y="7176"/>
                      <a:pt x="10795" y="6160"/>
                    </a:cubicBezTo>
                    <a:cubicBezTo>
                      <a:pt x="10795" y="5143"/>
                      <a:pt x="10477" y="4254"/>
                      <a:pt x="9906" y="3683"/>
                    </a:cubicBezTo>
                    <a:cubicBezTo>
                      <a:pt x="9271" y="3111"/>
                      <a:pt x="8382" y="2794"/>
                      <a:pt x="7176" y="2794"/>
                    </a:cubicBezTo>
                    <a:lnTo>
                      <a:pt x="3492" y="2794"/>
                    </a:lnTo>
                    <a:lnTo>
                      <a:pt x="3492" y="9525"/>
                    </a:lnTo>
                    <a:close/>
                  </a:path>
                </a:pathLst>
              </a:custGeom>
              <a:solidFill>
                <a:srgbClr val="5B5453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7998487D-9982-02BC-6357-137D65A12251}"/>
              </a:ext>
            </a:extLst>
          </p:cNvPr>
          <p:cNvCxnSpPr>
            <a:cxnSpLocks/>
          </p:cNvCxnSpPr>
          <p:nvPr userDrawn="1"/>
        </p:nvCxnSpPr>
        <p:spPr>
          <a:xfrm>
            <a:off x="476250" y="850106"/>
            <a:ext cx="1124426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44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63" indent="-17938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16827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–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141413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64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736">
          <p15:clr>
            <a:srgbClr val="F26B43"/>
          </p15:clr>
        </p15:guide>
        <p15:guide id="4" pos="312">
          <p15:clr>
            <a:srgbClr val="F26B43"/>
          </p15:clr>
        </p15:guide>
        <p15:guide id="5" pos="7368">
          <p15:clr>
            <a:srgbClr val="F26B43"/>
          </p15:clr>
        </p15:guide>
        <p15:guide id="6" orient="horz" pos="4120">
          <p15:clr>
            <a:srgbClr val="F26B43"/>
          </p15:clr>
        </p15:guide>
        <p15:guide id="7" pos="240">
          <p15:clr>
            <a:srgbClr val="F26B43"/>
          </p15:clr>
        </p15:guide>
        <p15:guide id="8" orient="horz" pos="3848">
          <p15:clr>
            <a:srgbClr val="F26B43"/>
          </p15:clr>
        </p15:guide>
        <p15:guide id="9" orient="horz" pos="360">
          <p15:clr>
            <a:srgbClr val="F26B43"/>
          </p15:clr>
        </p15:guide>
        <p15:guide id="10" orient="horz" pos="34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112CC-A408-643E-FFC2-1E3A793C6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50FEE529-8656-ECF5-BCDD-77E6C37C68CC}"/>
              </a:ext>
            </a:extLst>
          </p:cNvPr>
          <p:cNvSpPr/>
          <p:nvPr/>
        </p:nvSpPr>
        <p:spPr>
          <a:xfrm>
            <a:off x="4105105" y="3308078"/>
            <a:ext cx="5973719" cy="2602186"/>
          </a:xfrm>
          <a:prstGeom prst="rect">
            <a:avLst/>
          </a:prstGeom>
          <a:noFill/>
          <a:ln w="19050">
            <a:solidFill>
              <a:srgbClr val="E8E8E8"/>
            </a:solidFill>
            <a:miter lim="800000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B8FB4C-483C-CF0B-190B-55A3C6B67150}"/>
              </a:ext>
            </a:extLst>
          </p:cNvPr>
          <p:cNvSpPr/>
          <p:nvPr/>
        </p:nvSpPr>
        <p:spPr>
          <a:xfrm>
            <a:off x="4101534" y="895018"/>
            <a:ext cx="7616260" cy="347175"/>
          </a:xfrm>
          <a:prstGeom prst="rect">
            <a:avLst/>
          </a:prstGeom>
          <a:solidFill>
            <a:schemeClr val="accent6"/>
          </a:solidFill>
          <a:ln w="19050">
            <a:solidFill>
              <a:srgbClr val="E8E8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Patients with brain metastases derived similar systemic clinical benefit from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pumitamig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to patients </a:t>
            </a:r>
            <a:b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without brain metastases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428B0D-DBAF-6618-FD02-7B98095BC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19" y="161925"/>
            <a:ext cx="11288999" cy="678248"/>
          </a:xfrm>
        </p:spPr>
        <p:txBody>
          <a:bodyPr/>
          <a:lstStyle/>
          <a:p>
            <a:r>
              <a:rPr lang="en-GB"/>
              <a:t>Efficacy of Pumitamig (PD-L1 × VEGF-A </a:t>
            </a:r>
            <a:r>
              <a:rPr lang="en-GB" err="1"/>
              <a:t>bsAb</a:t>
            </a:r>
            <a:r>
              <a:rPr lang="en-GB"/>
              <a:t>) Plus Chemotherapy in Patients With SCLC</a:t>
            </a:r>
            <a:br>
              <a:rPr lang="en-GB"/>
            </a:br>
            <a:r>
              <a:rPr lang="en-GB"/>
              <a:t>or TNBC With Brain Metastases: A Subgroup Analysis of Two Phase 2 Trials</a:t>
            </a:r>
          </a:p>
        </p:txBody>
      </p:sp>
      <p:sp>
        <p:nvSpPr>
          <p:cNvPr id="912" name="Text Placeholder 911">
            <a:extLst>
              <a:ext uri="{FF2B5EF4-FFF2-40B4-BE49-F238E27FC236}">
                <a16:creationId xmlns:a16="http://schemas.microsoft.com/office/drawing/2014/main" id="{ABF9E463-9C09-97E4-D12B-021CFB3A4B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759" y="6023075"/>
            <a:ext cx="6862241" cy="85407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/>
              <a:t>Please see slide notes for footnotes and abbreviations. </a:t>
            </a:r>
          </a:p>
          <a:p>
            <a:pPr>
              <a:spcAft>
                <a:spcPts val="0"/>
              </a:spcAft>
            </a:pPr>
            <a:r>
              <a:rPr lang="en-GB"/>
              <a:t>Pavlakis N</a:t>
            </a:r>
            <a:r>
              <a:rPr lang="en-US"/>
              <a:t>, et al. Presented at </a:t>
            </a:r>
            <a:r>
              <a:rPr lang="en-GB"/>
              <a:t>European Society for Medical Oncology (ESMO) Annual Meeting;</a:t>
            </a:r>
            <a:r>
              <a:rPr lang="en-US"/>
              <a:t> October 23</a:t>
            </a:r>
            <a:r>
              <a:rPr lang="en-US">
                <a:cs typeface="Arial" panose="020B0604020202020204" pitchFamily="34" charset="0"/>
              </a:rPr>
              <a:t>–</a:t>
            </a:r>
            <a:r>
              <a:rPr lang="en-US"/>
              <a:t>27, 2026; Madrid, Spain.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6BD570-A617-FF5D-3F5E-843AEA911C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1032" y="-60957"/>
            <a:ext cx="11288999" cy="244475"/>
          </a:xfrm>
        </p:spPr>
        <p:txBody>
          <a:bodyPr/>
          <a:lstStyle/>
          <a:p>
            <a:r>
              <a:rPr lang="en-US" err="1"/>
              <a:t>Pumitamig</a:t>
            </a:r>
            <a:r>
              <a:rPr lang="en-US"/>
              <a:t> Clinical Data: SCLC and TNBC</a:t>
            </a:r>
          </a:p>
        </p:txBody>
      </p:sp>
      <p:graphicFrame>
        <p:nvGraphicFramePr>
          <p:cNvPr id="1160" name="Table 1159">
            <a:extLst>
              <a:ext uri="{FF2B5EF4-FFF2-40B4-BE49-F238E27FC236}">
                <a16:creationId xmlns:a16="http://schemas.microsoft.com/office/drawing/2014/main" id="{6CA5FA4F-742C-4BFF-A314-E65C79097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434181"/>
              </p:ext>
            </p:extLst>
          </p:nvPr>
        </p:nvGraphicFramePr>
        <p:xfrm>
          <a:off x="474279" y="885783"/>
          <a:ext cx="3580886" cy="242229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80886">
                  <a:extLst>
                    <a:ext uri="{9D8B030D-6E8A-4147-A177-3AD203B41FA5}">
                      <a16:colId xmlns:a16="http://schemas.microsoft.com/office/drawing/2014/main" val="314120137"/>
                    </a:ext>
                  </a:extLst>
                </a:gridCol>
              </a:tblGrid>
              <a:tr h="26263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Background</a:t>
                      </a:r>
                      <a:endParaRPr lang="en-US" sz="1050" dirty="0"/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961"/>
                  </a:ext>
                </a:extLst>
              </a:tr>
              <a:tr h="2159658">
                <a:tc>
                  <a:txBody>
                    <a:bodyPr/>
                    <a:lstStyle/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Patients with SCLC and TNBC are at high risk of developing brain metastases, </a:t>
                      </a: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highlighting an unmet need for therapies with improved intracranial efficacy</a:t>
                      </a:r>
                      <a:r>
                        <a:rPr kumimoji="0" lang="en-US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Pumitamig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(BNT327/BMS986545) is an investigational </a:t>
                      </a:r>
                      <a:r>
                        <a:rPr kumimoji="0" lang="en-GB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bsAb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hypothesized to bind cooperatively to PD-L1 in a complex with VEGF-A, thereby localizing and concentrating dual blockade within the TME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900" b="0" i="0" u="none" strike="noStrike" kern="0" cap="none" spc="-2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Pumitamig</a:t>
                      </a:r>
                      <a:r>
                        <a:rPr kumimoji="0" lang="en-GB" sz="90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has shown encouraging efficacy with a manageable safety profile in two global studies of SCLC</a:t>
                      </a:r>
                      <a:r>
                        <a:rPr kumimoji="0" lang="en-GB" sz="900" b="0" i="0" u="none" strike="noStrike" kern="0" cap="none" spc="-2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3-5</a:t>
                      </a:r>
                      <a:r>
                        <a:rPr kumimoji="0" lang="en-GB" sz="90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and TNBC</a:t>
                      </a:r>
                      <a:r>
                        <a:rPr kumimoji="0" lang="en-GB" sz="900" b="0" i="0" u="none" strike="noStrike" kern="0" cap="none" spc="-2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6,7</a:t>
                      </a:r>
                      <a:endParaRPr kumimoji="0" lang="en-US" sz="900" b="0" i="0" u="none" strike="noStrike" kern="0" cap="none" spc="-2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the results from a </a:t>
                      </a:r>
                      <a:r>
                        <a:rPr kumimoji="0" lang="en-GB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subanalysis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 two phase 2 trials which investigated the overall and intracranial efficacy of </a:t>
                      </a:r>
                      <a:r>
                        <a:rPr kumimoji="0" lang="en-GB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pumitamig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plus chemotherapy in patients with SCLC and TNBC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91440" marB="9144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964642"/>
                  </a:ext>
                </a:extLst>
              </a:tr>
            </a:tbl>
          </a:graphicData>
        </a:graphic>
      </p:graphicFrame>
      <p:graphicFrame>
        <p:nvGraphicFramePr>
          <p:cNvPr id="1163" name="Table 1162">
            <a:extLst>
              <a:ext uri="{FF2B5EF4-FFF2-40B4-BE49-F238E27FC236}">
                <a16:creationId xmlns:a16="http://schemas.microsoft.com/office/drawing/2014/main" id="{BA9B0B6F-EC9A-09CF-A344-E3E914010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933517"/>
              </p:ext>
            </p:extLst>
          </p:nvPr>
        </p:nvGraphicFramePr>
        <p:xfrm>
          <a:off x="10115129" y="3066757"/>
          <a:ext cx="1602534" cy="31951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02534">
                  <a:extLst>
                    <a:ext uri="{9D8B030D-6E8A-4147-A177-3AD203B41FA5}">
                      <a16:colId xmlns:a16="http://schemas.microsoft.com/office/drawing/2014/main" val="314120137"/>
                    </a:ext>
                  </a:extLst>
                </a:gridCol>
              </a:tblGrid>
              <a:tr h="26640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Summary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961"/>
                  </a:ext>
                </a:extLst>
              </a:tr>
              <a:tr h="2928792">
                <a:tc>
                  <a:txBody>
                    <a:bodyPr/>
                    <a:lstStyle/>
                    <a:p>
                      <a:pPr marL="88900" lvl="0" indent="-8890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ct val="12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900" dirty="0"/>
                        <a:t>Patients with SCLC or TNBC with brain metastases </a:t>
                      </a:r>
                      <a:r>
                        <a:rPr lang="en-US" sz="900"/>
                        <a:t>benefitted from </a:t>
                      </a:r>
                      <a:r>
                        <a:rPr lang="en-US" sz="900" dirty="0" err="1"/>
                        <a:t>pumitamig</a:t>
                      </a:r>
                      <a:r>
                        <a:rPr lang="en-US" sz="900" dirty="0"/>
                        <a:t> + chemotherapy, both systemically and intracranially</a:t>
                      </a:r>
                    </a:p>
                    <a:p>
                      <a:pPr marL="88900" lvl="0" indent="-8890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ct val="12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900" dirty="0"/>
                        <a:t>The safety profile was manageable and generally consistent in patients with or without brain metastases</a:t>
                      </a:r>
                      <a:endParaRPr lang="en-US" sz="900" dirty="0"/>
                    </a:p>
                    <a:p>
                      <a:pPr marL="88900" lvl="0" indent="-88900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ct val="12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900" dirty="0"/>
                        <a:t>These data support further investigation of </a:t>
                      </a:r>
                      <a:r>
                        <a:rPr lang="en-GB" sz="900" dirty="0" err="1"/>
                        <a:t>pumitamig</a:t>
                      </a:r>
                      <a:r>
                        <a:rPr lang="en-GB" sz="900" dirty="0"/>
                        <a:t> efficacy in patients with </a:t>
                      </a:r>
                      <a:br>
                        <a:rPr lang="en-GB" sz="900" dirty="0"/>
                      </a:br>
                      <a:r>
                        <a:rPr lang="en-GB" sz="900" dirty="0"/>
                        <a:t>brain metastases</a:t>
                      </a:r>
                    </a:p>
                  </a:txBody>
                  <a:tcPr marL="45720" marR="45720" marT="36000" marB="3600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964642"/>
                  </a:ext>
                </a:extLst>
              </a:tr>
            </a:tbl>
          </a:graphicData>
        </a:graphic>
      </p:graphicFrame>
      <p:graphicFrame>
        <p:nvGraphicFramePr>
          <p:cNvPr id="979" name="Table 978">
            <a:extLst>
              <a:ext uri="{FF2B5EF4-FFF2-40B4-BE49-F238E27FC236}">
                <a16:creationId xmlns:a16="http://schemas.microsoft.com/office/drawing/2014/main" id="{C5F865B3-F8F1-B112-B6CB-2AAF074AE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238675"/>
              </p:ext>
            </p:extLst>
          </p:nvPr>
        </p:nvGraphicFramePr>
        <p:xfrm>
          <a:off x="478667" y="3357153"/>
          <a:ext cx="3582991" cy="29047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82991">
                  <a:extLst>
                    <a:ext uri="{9D8B030D-6E8A-4147-A177-3AD203B41FA5}">
                      <a16:colId xmlns:a16="http://schemas.microsoft.com/office/drawing/2014/main" val="314120137"/>
                    </a:ext>
                  </a:extLst>
                </a:gridCol>
              </a:tblGrid>
              <a:tr h="26629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Study design and baseline characteristics</a:t>
                      </a:r>
                      <a:endParaRPr lang="en-US" sz="1050" dirty="0"/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961"/>
                  </a:ext>
                </a:extLst>
              </a:tr>
              <a:tr h="2638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BNT327-01 (NCT06449209)</a:t>
                      </a:r>
                      <a:r>
                        <a:rPr kumimoji="0" lang="en-US" sz="9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3-5</a:t>
                      </a: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 patients with SCLC received </a:t>
                      </a:r>
                      <a:r>
                        <a:rPr kumimoji="0" lang="en-GB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pumitamig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kumimoji="0" lang="en-GB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chemotherapy</a:t>
                      </a:r>
                      <a:r>
                        <a:rPr kumimoji="0" lang="en-GB" sz="900" b="0" i="0" u="none" strike="noStrike" kern="1200" cap="none" spc="0" normalizeH="0" baseline="30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–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3L (37 with brain metastases and 70 without brain metastases)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BNT327-02 (NCT06449222)</a:t>
                      </a:r>
                      <a:r>
                        <a:rPr kumimoji="0" lang="en-US" sz="9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6,7</a:t>
                      </a: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90488" marR="0" lvl="0" indent="-904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 patients with TNBC received </a:t>
                      </a:r>
                      <a:r>
                        <a:rPr kumimoji="0" lang="en-GB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pumitamig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kumimoji="0" lang="en-GB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chemotherapy</a:t>
                      </a:r>
                      <a:r>
                        <a:rPr kumimoji="0" lang="en-GB" sz="900" b="0" i="0" u="none" strike="noStrike" kern="1200" cap="none" spc="0" normalizeH="0" baseline="3000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–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2L (7 with brain metastases and 74 without brain metastases)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Analyses</a:t>
                      </a:r>
                    </a:p>
                    <a:p>
                      <a:pPr marL="90488" indent="-90488">
                        <a:lnSpc>
                          <a:spcPct val="100000"/>
                        </a:lnSpc>
                        <a:buSzPct val="12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Systemic efficacy (investigator-assessed systemic ORR per </a:t>
                      </a:r>
                      <a:b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RECIST v1.1 and PFS) was assessed in patients with or without </a:t>
                      </a:r>
                      <a:b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brain metastases</a:t>
                      </a:r>
                    </a:p>
                    <a:p>
                      <a:pPr marL="313200" lvl="1" indent="-118800"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–"/>
                        <a:tabLst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the SCLC trial, dose groups were pooled within each cohort, while cohorts were </a:t>
                      </a:r>
                      <a:r>
                        <a:rPr kumimoji="0" lang="en-GB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analyzed</a:t>
                      </a: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separately</a:t>
                      </a:r>
                    </a:p>
                    <a:p>
                      <a:pPr marL="313200" lvl="1" indent="-118800"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–"/>
                        <a:tabLst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the TNBC trial, dose and cohort data were pooled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0488" indent="-90488">
                        <a:lnSpc>
                          <a:spcPct val="100000"/>
                        </a:lnSpc>
                        <a:buSzPct val="12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Intracranial efficacy was determined through assessment of </a:t>
                      </a:r>
                      <a:b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brain metastases sum of diameters per modified RANO-BM</a:t>
                      </a:r>
                      <a:r>
                        <a:rPr kumimoji="0" lang="en-US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13200" lvl="1" indent="-118800">
                        <a:buFont typeface="Trebuchet MS" panose="020B0603020202020204" pitchFamily="34" charset="0"/>
                        <a:buChar char="–"/>
                        <a:tabLst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Assessment was performed by an independent radiologist in patients with ≥1 baseline brain lesion and ≥2 brain imaging results</a:t>
                      </a:r>
                    </a:p>
                  </a:txBody>
                  <a:tcPr marL="45720" marR="45720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96464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549DE2A-0DE9-8F8A-3AA6-F5B193AFFEE6}"/>
              </a:ext>
            </a:extLst>
          </p:cNvPr>
          <p:cNvSpPr/>
          <p:nvPr/>
        </p:nvSpPr>
        <p:spPr>
          <a:xfrm>
            <a:off x="4105105" y="3066757"/>
            <a:ext cx="5973719" cy="228955"/>
          </a:xfrm>
          <a:prstGeom prst="rect">
            <a:avLst/>
          </a:prstGeom>
          <a:solidFill>
            <a:schemeClr val="accent6"/>
          </a:solidFill>
          <a:ln w="19050">
            <a:solidFill>
              <a:srgbClr val="E8E8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Pumitamig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plus chemotherapy showed encouraging intracranial responses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417FC7-5A2D-AAC6-0528-86B9288CBAB4}"/>
              </a:ext>
            </a:extLst>
          </p:cNvPr>
          <p:cNvSpPr txBox="1"/>
          <p:nvPr/>
        </p:nvSpPr>
        <p:spPr>
          <a:xfrm>
            <a:off x="4264235" y="3299813"/>
            <a:ext cx="554369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Change from baseline in brain target lesion sum of diameters over time per modified RANO-BM 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880C2F-1773-8086-2EF0-84A02346CE94}"/>
              </a:ext>
            </a:extLst>
          </p:cNvPr>
          <p:cNvSpPr txBox="1"/>
          <p:nvPr/>
        </p:nvSpPr>
        <p:spPr>
          <a:xfrm>
            <a:off x="7612939" y="3446565"/>
            <a:ext cx="222921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Patients with TNBC and brain </a:t>
            </a:r>
            <a:r>
              <a:rPr kumimoji="0" lang="en-GB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metastases</a:t>
            </a:r>
            <a:r>
              <a:rPr kumimoji="0" lang="en-GB" sz="8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</a:t>
            </a:r>
            <a:endParaRPr kumimoji="0" lang="en-US" sz="800" b="1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AADFB2D-5563-3E39-499C-DD3D6BE48E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967014"/>
              </p:ext>
            </p:extLst>
          </p:nvPr>
        </p:nvGraphicFramePr>
        <p:xfrm>
          <a:off x="4101468" y="1273758"/>
          <a:ext cx="7616259" cy="1753867"/>
        </p:xfrm>
        <a:graphic>
          <a:graphicData uri="http://schemas.openxmlformats.org/drawingml/2006/table">
            <a:tbl>
              <a:tblPr firstRow="1" firstCol="1" bandRow="1"/>
              <a:tblGrid>
                <a:gridCol w="1442809">
                  <a:extLst>
                    <a:ext uri="{9D8B030D-6E8A-4147-A177-3AD203B41FA5}">
                      <a16:colId xmlns:a16="http://schemas.microsoft.com/office/drawing/2014/main" val="1102721214"/>
                    </a:ext>
                  </a:extLst>
                </a:gridCol>
                <a:gridCol w="693676">
                  <a:extLst>
                    <a:ext uri="{9D8B030D-6E8A-4147-A177-3AD203B41FA5}">
                      <a16:colId xmlns:a16="http://schemas.microsoft.com/office/drawing/2014/main" val="632163205"/>
                    </a:ext>
                  </a:extLst>
                </a:gridCol>
                <a:gridCol w="693676">
                  <a:extLst>
                    <a:ext uri="{9D8B030D-6E8A-4147-A177-3AD203B41FA5}">
                      <a16:colId xmlns:a16="http://schemas.microsoft.com/office/drawing/2014/main" val="2326744055"/>
                    </a:ext>
                  </a:extLst>
                </a:gridCol>
                <a:gridCol w="693676">
                  <a:extLst>
                    <a:ext uri="{9D8B030D-6E8A-4147-A177-3AD203B41FA5}">
                      <a16:colId xmlns:a16="http://schemas.microsoft.com/office/drawing/2014/main" val="3911326762"/>
                    </a:ext>
                  </a:extLst>
                </a:gridCol>
                <a:gridCol w="693676">
                  <a:extLst>
                    <a:ext uri="{9D8B030D-6E8A-4147-A177-3AD203B41FA5}">
                      <a16:colId xmlns:a16="http://schemas.microsoft.com/office/drawing/2014/main" val="2383676564"/>
                    </a:ext>
                  </a:extLst>
                </a:gridCol>
                <a:gridCol w="693676">
                  <a:extLst>
                    <a:ext uri="{9D8B030D-6E8A-4147-A177-3AD203B41FA5}">
                      <a16:colId xmlns:a16="http://schemas.microsoft.com/office/drawing/2014/main" val="1257144977"/>
                    </a:ext>
                  </a:extLst>
                </a:gridCol>
                <a:gridCol w="693676">
                  <a:extLst>
                    <a:ext uri="{9D8B030D-6E8A-4147-A177-3AD203B41FA5}">
                      <a16:colId xmlns:a16="http://schemas.microsoft.com/office/drawing/2014/main" val="2480804166"/>
                    </a:ext>
                  </a:extLst>
                </a:gridCol>
                <a:gridCol w="1005697">
                  <a:extLst>
                    <a:ext uri="{9D8B030D-6E8A-4147-A177-3AD203B41FA5}">
                      <a16:colId xmlns:a16="http://schemas.microsoft.com/office/drawing/2014/main" val="3352644312"/>
                    </a:ext>
                  </a:extLst>
                </a:gridCol>
                <a:gridCol w="1005697">
                  <a:extLst>
                    <a:ext uri="{9D8B030D-6E8A-4147-A177-3AD203B41FA5}">
                      <a16:colId xmlns:a16="http://schemas.microsoft.com/office/drawing/2014/main" val="2354400105"/>
                    </a:ext>
                  </a:extLst>
                </a:gridCol>
              </a:tblGrid>
              <a:tr h="162328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1" i="0" kern="1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SCLC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1" i="0" kern="1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1" i="0" kern="1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TNBC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669583"/>
                  </a:ext>
                </a:extLst>
              </a:tr>
              <a:tr h="2272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4290" marR="342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5C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1" i="0" kern="1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1L (+ carboplatin + etoposide)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2L/3L (+ paclitaxel)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2L/3L (+ topotecan)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1L/2L (+ nab-paclitaxel/paclitaxel/ gemcitabine + carboplatin/</a:t>
                      </a:r>
                      <a:r>
                        <a:rPr lang="en-GB" sz="750" b="1" i="0" kern="100" noProof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eribulin</a:t>
                      </a: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724100"/>
                  </a:ext>
                </a:extLst>
              </a:tr>
              <a:tr h="3409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Brain metastases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 = 10</a:t>
                      </a:r>
                      <a:endParaRPr lang="en-GB" sz="750" b="1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brain metastases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 = 33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Brain metastases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 = 13</a:t>
                      </a:r>
                      <a:endParaRPr lang="en-GB" sz="750" b="1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brain metastases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 = 19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Brain metastases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 = 14</a:t>
                      </a: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brain metastases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 = 18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Brain 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metastases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 = 7</a:t>
                      </a:r>
                      <a:endParaRPr lang="en-GB" sz="750" b="1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brain 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metastases</a:t>
                      </a:r>
                      <a:b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1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 = 74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847153"/>
                  </a:ext>
                </a:extLst>
              </a:tr>
              <a:tr h="1495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Response evaluable, n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579484"/>
                  </a:ext>
                </a:extLst>
              </a:tr>
              <a:tr h="1495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cORR</a:t>
                      </a:r>
                      <a:r>
                        <a:rPr lang="en-GB" sz="750" b="0" i="0" kern="1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, n (%)</a:t>
                      </a:r>
                      <a:endParaRPr lang="en-GB" sz="750" b="0" i="0" kern="1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 (77.8)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22 (75.9)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 (33.3)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 (44.4)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 (38.5)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 (26.7)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 (57.1)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39 (57.4)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4826313"/>
                  </a:ext>
                </a:extLst>
              </a:tr>
              <a:tr h="1495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DCR, n (%)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 (100)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29 (100)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11 (91.7)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13 (72.2)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 (92.3)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13 (86.7)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 (85.7)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62 (91.2)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6858935"/>
                  </a:ext>
                </a:extLst>
              </a:tr>
              <a:tr h="2272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Median DOR, months 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(95% CI)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NR 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(3.0–NR)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7.2 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(4.1–9.7)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3.3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(2.7–NR)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4.6 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(2.8–5.7)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6.7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(2.4–NR)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NR 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(4.1–NR)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NR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(3.7–NR)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9.3 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(NR–NR)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1105"/>
                  </a:ext>
                </a:extLst>
              </a:tr>
              <a:tr h="340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Median PFS, months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(95% CI)</a:t>
                      </a:r>
                    </a:p>
                    <a:p>
                      <a:pPr marL="0" marR="0" lvl="0" indent="873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6-month rate, %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NR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(1.5–NR)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77.8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8.0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(5.1–10.9)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53.3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4.5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(2.9–8.1)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33.3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5.7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(2.8–6.1)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33.3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8.1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(4.1–8.5)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53.8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8.2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(1.8–NR)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59.3</a:t>
                      </a: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7.2</a:t>
                      </a:r>
                      <a:b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(1.8–NR)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57.1</a:t>
                      </a:r>
                      <a:endParaRPr lang="en-GB" sz="750" b="0" i="0" kern="100" noProof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50" b="0" i="0" kern="1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11.0</a:t>
                      </a:r>
                      <a:br>
                        <a:rPr lang="en-GB" sz="750" b="0" i="0" kern="1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750" b="0" i="0" kern="1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(7.2–NR)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b="0" i="0" kern="1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67.5</a:t>
                      </a:r>
                      <a:endParaRPr lang="en-GB" sz="750" b="0" i="0" kern="1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908099"/>
                  </a:ext>
                </a:extLst>
              </a:tr>
            </a:tbl>
          </a:graphicData>
        </a:graphic>
      </p:graphicFrame>
      <p:graphicFrame>
        <p:nvGraphicFramePr>
          <p:cNvPr id="7" name="Assessment Profiles">
            <a:extLst>
              <a:ext uri="{FF2B5EF4-FFF2-40B4-BE49-F238E27FC236}">
                <a16:creationId xmlns:a16="http://schemas.microsoft.com/office/drawing/2014/main" id="{E406BB29-4DC6-7CB4-860F-4A4BA1F698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147601"/>
              </p:ext>
            </p:extLst>
          </p:nvPr>
        </p:nvGraphicFramePr>
        <p:xfrm>
          <a:off x="4513496" y="3530065"/>
          <a:ext cx="2268969" cy="1793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1E5983-8AD6-ECB7-F5F8-140C44618969}"/>
              </a:ext>
            </a:extLst>
          </p:cNvPr>
          <p:cNvCxnSpPr>
            <a:cxnSpLocks/>
          </p:cNvCxnSpPr>
          <p:nvPr/>
        </p:nvCxnSpPr>
        <p:spPr>
          <a:xfrm flipV="1">
            <a:off x="4872975" y="4420253"/>
            <a:ext cx="1766367" cy="1"/>
          </a:xfrm>
          <a:prstGeom prst="line">
            <a:avLst/>
          </a:prstGeom>
          <a:noFill/>
          <a:ln w="9525" cap="rnd" cmpd="sng" algn="ctr">
            <a:solidFill>
              <a:srgbClr val="EEE7E7">
                <a:lumMod val="10000"/>
              </a:srgbClr>
            </a:solidFill>
            <a:prstDash val="dash"/>
          </a:ln>
          <a:effectLst/>
        </p:spPr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8625A4E-3CC3-594C-4FE1-E7C04B6CE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249955"/>
              </p:ext>
            </p:extLst>
          </p:nvPr>
        </p:nvGraphicFramePr>
        <p:xfrm>
          <a:off x="6447244" y="3816134"/>
          <a:ext cx="660959" cy="883920"/>
        </p:xfrm>
        <a:graphic>
          <a:graphicData uri="http://schemas.openxmlformats.org/drawingml/2006/table">
            <a:tbl>
              <a:tblPr firstRow="1" bandRow="1"/>
              <a:tblGrid>
                <a:gridCol w="198000">
                  <a:extLst>
                    <a:ext uri="{9D8B030D-6E8A-4147-A177-3AD203B41FA5}">
                      <a16:colId xmlns:a16="http://schemas.microsoft.com/office/drawing/2014/main" val="3723888616"/>
                    </a:ext>
                  </a:extLst>
                </a:gridCol>
                <a:gridCol w="462959">
                  <a:extLst>
                    <a:ext uri="{9D8B030D-6E8A-4147-A177-3AD203B41FA5}">
                      <a16:colId xmlns:a16="http://schemas.microsoft.com/office/drawing/2014/main" val="743990948"/>
                    </a:ext>
                  </a:extLst>
                </a:gridCol>
              </a:tblGrid>
              <a:tr h="154800">
                <a:tc gridSpan="2">
                  <a:txBody>
                    <a:bodyPr/>
                    <a:lstStyle/>
                    <a:p>
                      <a:r>
                        <a:rPr lang="en-GB" sz="800" b="1" i="0" noProof="0" dirty="0">
                          <a:solidFill>
                            <a:schemeClr val="tx1"/>
                          </a:solidFill>
                          <a:latin typeface="+mn-lt"/>
                        </a:rPr>
                        <a:t>Intracranial </a:t>
                      </a:r>
                      <a:r>
                        <a:rPr lang="en-GB" sz="800" b="1" i="0" noProof="0" dirty="0" err="1">
                          <a:solidFill>
                            <a:schemeClr val="tx1"/>
                          </a:solidFill>
                          <a:latin typeface="+mn-lt"/>
                        </a:rPr>
                        <a:t>uBOR</a:t>
                      </a:r>
                      <a:endParaRPr lang="en-GB" sz="800" b="1" i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22860" marB="22860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45720" marR="45720" marT="22860" marB="22860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109016"/>
                  </a:ext>
                </a:extLst>
              </a:tr>
              <a:tr h="1548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000" b="0" i="0" noProof="0">
                        <a:latin typeface="Arial" panose="020B0604020202020204" pitchFamily="34" charset="0"/>
                      </a:endParaRPr>
                    </a:p>
                  </a:txBody>
                  <a:tcPr marL="45720" marR="45720" marT="22860" marB="22860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96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800" b="0" i="0" noProof="0" err="1">
                          <a:solidFill>
                            <a:schemeClr val="tx1"/>
                          </a:solidFill>
                          <a:latin typeface="+mn-lt"/>
                        </a:rPr>
                        <a:t>icCR</a:t>
                      </a:r>
                      <a:endParaRPr lang="en-GB" sz="800" b="0" i="0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22860" marB="22860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505222"/>
                  </a:ext>
                </a:extLst>
              </a:tr>
              <a:tr h="1789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000" b="0" i="0" noProof="0">
                        <a:latin typeface="Arial" panose="020B0604020202020204" pitchFamily="34" charset="0"/>
                      </a:endParaRPr>
                    </a:p>
                  </a:txBody>
                  <a:tcPr marL="45720" marR="45720" marT="22860" marB="22860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CE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800" b="0" i="0" noProof="0" err="1">
                          <a:latin typeface="+mn-lt"/>
                        </a:rPr>
                        <a:t>icPR</a:t>
                      </a:r>
                      <a:endParaRPr lang="en-GB" sz="800" b="0" i="0" noProof="0">
                        <a:latin typeface="+mn-lt"/>
                      </a:endParaRPr>
                    </a:p>
                  </a:txBody>
                  <a:tcPr marL="45720" marR="45720" marT="22860" marB="22860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771256"/>
                  </a:ext>
                </a:extLst>
              </a:tr>
              <a:tr h="1789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000" b="0" i="0" noProof="0">
                        <a:latin typeface="Arial" panose="020B0604020202020204" pitchFamily="34" charset="0"/>
                      </a:endParaRPr>
                    </a:p>
                  </a:txBody>
                  <a:tcPr marL="45720" marR="45720" marT="22860" marB="22860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3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800" b="0" i="0" noProof="0" dirty="0" err="1">
                          <a:latin typeface="+mn-lt"/>
                        </a:rPr>
                        <a:t>icSD</a:t>
                      </a:r>
                      <a:endParaRPr lang="en-GB" sz="800" b="0" i="0" noProof="0" dirty="0">
                        <a:latin typeface="+mn-lt"/>
                      </a:endParaRPr>
                    </a:p>
                  </a:txBody>
                  <a:tcPr marL="45720" marR="45720" marT="22860" marB="22860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9813268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924D7436-F907-D022-5098-495934D64553}"/>
              </a:ext>
            </a:extLst>
          </p:cNvPr>
          <p:cNvSpPr txBox="1"/>
          <p:nvPr/>
        </p:nvSpPr>
        <p:spPr>
          <a:xfrm>
            <a:off x="5383710" y="5171159"/>
            <a:ext cx="7056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Assessment</a:t>
            </a:r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5E89EEC5-8003-C5E0-44B4-BEBD4D88B8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7739121"/>
              </p:ext>
            </p:extLst>
          </p:nvPr>
        </p:nvGraphicFramePr>
        <p:xfrm>
          <a:off x="7431327" y="3593175"/>
          <a:ext cx="2229213" cy="1667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00F74733-A2BD-DFD9-FD35-B740AF60B38A}"/>
              </a:ext>
            </a:extLst>
          </p:cNvPr>
          <p:cNvSpPr txBox="1"/>
          <p:nvPr/>
        </p:nvSpPr>
        <p:spPr>
          <a:xfrm>
            <a:off x="8312836" y="5171159"/>
            <a:ext cx="7056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Assessment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3002950-3E05-B11F-7146-B74F5050888A}"/>
              </a:ext>
            </a:extLst>
          </p:cNvPr>
          <p:cNvCxnSpPr>
            <a:cxnSpLocks/>
          </p:cNvCxnSpPr>
          <p:nvPr/>
        </p:nvCxnSpPr>
        <p:spPr>
          <a:xfrm>
            <a:off x="7711282" y="4358050"/>
            <a:ext cx="1729573" cy="0"/>
          </a:xfrm>
          <a:prstGeom prst="line">
            <a:avLst/>
          </a:prstGeom>
          <a:noFill/>
          <a:ln w="9525" cap="rnd" cmpd="sng" algn="ctr">
            <a:solidFill>
              <a:srgbClr val="EEE7E7">
                <a:lumMod val="10000"/>
              </a:srgbClr>
            </a:solidFill>
            <a:prstDash val="dash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E078FED-3DEC-61B5-F4EE-994C6112B4FC}"/>
              </a:ext>
            </a:extLst>
          </p:cNvPr>
          <p:cNvSpPr txBox="1"/>
          <p:nvPr/>
        </p:nvSpPr>
        <p:spPr>
          <a:xfrm rot="16200000">
            <a:off x="3639562" y="4135390"/>
            <a:ext cx="1592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1200" baseline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r>
              <a:rPr kumimoji="0" lang="en-GB" sz="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Change from baseline in brain </a:t>
            </a:r>
            <a:br>
              <a:rPr kumimoji="0" lang="en-GB" sz="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target lesion sum of diameters</a:t>
            </a:r>
            <a:br>
              <a:rPr kumimoji="0" lang="en-GB" sz="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 per modified RANO-BM (%)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510EFB-19A6-0C95-348A-7788ACA05E2E}"/>
              </a:ext>
            </a:extLst>
          </p:cNvPr>
          <p:cNvSpPr txBox="1"/>
          <p:nvPr/>
        </p:nvSpPr>
        <p:spPr>
          <a:xfrm rot="16200000">
            <a:off x="6584295" y="4135390"/>
            <a:ext cx="1592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Change from baseline in brain</a:t>
            </a:r>
            <a:b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target lesion sum of diameters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per modified RANO-BM (%)</a:t>
            </a:r>
          </a:p>
        </p:txBody>
      </p: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FBB36AA-9123-B6C0-97AC-465ACFEBC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470290"/>
              </p:ext>
            </p:extLst>
          </p:nvPr>
        </p:nvGraphicFramePr>
        <p:xfrm>
          <a:off x="9258100" y="3816134"/>
          <a:ext cx="683705" cy="1066976"/>
        </p:xfrm>
        <a:graphic>
          <a:graphicData uri="http://schemas.openxmlformats.org/drawingml/2006/table">
            <a:tbl>
              <a:tblPr firstRow="1" bandRow="1"/>
              <a:tblGrid>
                <a:gridCol w="198000">
                  <a:extLst>
                    <a:ext uri="{9D8B030D-6E8A-4147-A177-3AD203B41FA5}">
                      <a16:colId xmlns:a16="http://schemas.microsoft.com/office/drawing/2014/main" val="3723888616"/>
                    </a:ext>
                  </a:extLst>
                </a:gridCol>
                <a:gridCol w="485705">
                  <a:extLst>
                    <a:ext uri="{9D8B030D-6E8A-4147-A177-3AD203B41FA5}">
                      <a16:colId xmlns:a16="http://schemas.microsoft.com/office/drawing/2014/main" val="743990948"/>
                    </a:ext>
                  </a:extLst>
                </a:gridCol>
              </a:tblGrid>
              <a:tr h="198000">
                <a:tc gridSpan="2">
                  <a:txBody>
                    <a:bodyPr/>
                    <a:lstStyle/>
                    <a:p>
                      <a:r>
                        <a:rPr lang="en-GB" sz="800" b="1" i="0" noProof="0">
                          <a:solidFill>
                            <a:schemeClr val="tx1"/>
                          </a:solidFill>
                          <a:latin typeface="+mn-lt"/>
                        </a:rPr>
                        <a:t>Intracranial</a:t>
                      </a:r>
                    </a:p>
                    <a:p>
                      <a:r>
                        <a:rPr lang="en-GB" sz="800" b="1" i="0" noProof="0" err="1">
                          <a:solidFill>
                            <a:schemeClr val="tx1"/>
                          </a:solidFill>
                          <a:latin typeface="+mn-lt"/>
                        </a:rPr>
                        <a:t>uBOR</a:t>
                      </a:r>
                      <a:endParaRPr lang="en-GB" sz="800" b="1" i="0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7878640"/>
                  </a:ext>
                </a:extLst>
              </a:tr>
              <a:tr h="19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700" b="0" i="0" noProof="0">
                        <a:latin typeface="Arial" panose="020B0604020202020204" pitchFamily="34" charset="0"/>
                      </a:endParaRPr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96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800" b="0" i="0" noProof="0" err="1">
                          <a:solidFill>
                            <a:schemeClr val="tx1"/>
                          </a:solidFill>
                          <a:latin typeface="+mn-lt"/>
                        </a:rPr>
                        <a:t>icCR</a:t>
                      </a:r>
                      <a:endParaRPr lang="en-GB" sz="800" b="0" i="0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505222"/>
                  </a:ext>
                </a:extLst>
              </a:tr>
              <a:tr h="19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700" b="0" i="0" noProof="0">
                        <a:latin typeface="Arial" panose="020B0604020202020204" pitchFamily="34" charset="0"/>
                      </a:endParaRPr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CE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800" b="0" i="0" noProof="0" err="1">
                          <a:latin typeface="+mn-lt"/>
                        </a:rPr>
                        <a:t>icPR</a:t>
                      </a:r>
                      <a:endParaRPr lang="en-GB" sz="800" b="0" i="0" noProof="0">
                        <a:latin typeface="+mn-lt"/>
                      </a:endParaRPr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771256"/>
                  </a:ext>
                </a:extLst>
              </a:tr>
              <a:tr h="19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700" b="0" i="0" noProof="0">
                        <a:latin typeface="Arial" panose="020B0604020202020204" pitchFamily="34" charset="0"/>
                      </a:endParaRPr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B3C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800" b="0" i="0" noProof="0" err="1">
                          <a:latin typeface="+mn-lt"/>
                        </a:rPr>
                        <a:t>icSD</a:t>
                      </a:r>
                      <a:endParaRPr lang="en-GB" sz="800" b="0" i="0" noProof="0">
                        <a:latin typeface="+mn-lt"/>
                      </a:endParaRPr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813268"/>
                  </a:ext>
                </a:extLst>
              </a:tr>
              <a:tr h="19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700" b="0" i="0" noProof="0">
                        <a:latin typeface="Arial" panose="020B0604020202020204" pitchFamily="34" charset="0"/>
                      </a:endParaRPr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800" b="0" i="0" noProof="0" err="1">
                          <a:latin typeface="+mn-lt"/>
                        </a:rPr>
                        <a:t>icPD</a:t>
                      </a:r>
                      <a:endParaRPr lang="en-GB" sz="800" b="0" i="0" noProof="0">
                        <a:latin typeface="+mn-lt"/>
                      </a:endParaRPr>
                    </a:p>
                  </a:txBody>
                  <a:tcPr marL="31137" marR="31137" marT="15568" marB="15568">
                    <a:lnL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059588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E863730-176F-9C39-F021-E9566E685461}"/>
              </a:ext>
            </a:extLst>
          </p:cNvPr>
          <p:cNvSpPr txBox="1"/>
          <p:nvPr/>
        </p:nvSpPr>
        <p:spPr>
          <a:xfrm>
            <a:off x="4111597" y="5307863"/>
            <a:ext cx="65957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Intracranial response (SCLC)</a:t>
            </a:r>
            <a:r>
              <a:rPr kumimoji="0" lang="en-GB" sz="9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unconfirmed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icORR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was 48.6%, confirmed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icORR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was 32.4%, and confirmed </a:t>
            </a:r>
            <a:b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icCR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was 13.5%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Intracranial response (TNBC)</a:t>
            </a:r>
            <a:r>
              <a:rPr kumimoji="0" lang="en-GB" sz="9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unconfirmed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icORR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was 42.9%, confirmed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icORR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was 42.9%, and confirmed </a:t>
            </a:r>
            <a:b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icCR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was 14.3%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CAB9CCD-D4FD-DA59-F263-F39DEB634692}"/>
              </a:ext>
            </a:extLst>
          </p:cNvPr>
          <p:cNvSpPr txBox="1"/>
          <p:nvPr/>
        </p:nvSpPr>
        <p:spPr>
          <a:xfrm>
            <a:off x="4651737" y="3446565"/>
            <a:ext cx="22585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Patients with SCLC and brain </a:t>
            </a:r>
            <a:r>
              <a:rPr kumimoji="0" lang="en-GB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metastases</a:t>
            </a:r>
            <a:r>
              <a:rPr kumimoji="0" lang="en-GB" sz="8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1EB11C-3714-FC7D-BD09-41A56C64EF97}"/>
              </a:ext>
            </a:extLst>
          </p:cNvPr>
          <p:cNvSpPr/>
          <p:nvPr/>
        </p:nvSpPr>
        <p:spPr>
          <a:xfrm>
            <a:off x="4101534" y="5954871"/>
            <a:ext cx="5973719" cy="307078"/>
          </a:xfrm>
          <a:prstGeom prst="rect">
            <a:avLst/>
          </a:prstGeom>
          <a:solidFill>
            <a:schemeClr val="accent6"/>
          </a:solidFill>
          <a:ln w="19050">
            <a:solidFill>
              <a:srgbClr val="E8E8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The safety profile was manageable and generally consistent in patients with or </a:t>
            </a:r>
            <a:b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without brain metastases</a:t>
            </a:r>
          </a:p>
        </p:txBody>
      </p:sp>
    </p:spTree>
    <p:extLst>
      <p:ext uri="{BB962C8B-B14F-4D97-AF65-F5344CB8AC3E}">
        <p14:creationId xmlns:p14="http://schemas.microsoft.com/office/powerpoint/2010/main" val="36118371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MSBNT Alliance Slide Template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000000"/>
      </a:accent1>
      <a:accent2>
        <a:srgbClr val="7A7A7A"/>
      </a:accent2>
      <a:accent3>
        <a:srgbClr val="BABABA"/>
      </a:accent3>
      <a:accent4>
        <a:srgbClr val="DDDDDD"/>
      </a:accent4>
      <a:accent5>
        <a:srgbClr val="43A56A"/>
      </a:accent5>
      <a:accent6>
        <a:srgbClr val="E8E8E8"/>
      </a:accent6>
      <a:hlink>
        <a:srgbClr val="000000"/>
      </a:hlink>
      <a:folHlink>
        <a:srgbClr val="BABABA"/>
      </a:folHlink>
    </a:clrScheme>
    <a:fontScheme name="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a013f325-7191-41ef-8f2f-2f03312b57ee">
      <Terms xmlns="http://schemas.microsoft.com/office/infopath/2007/PartnerControls"/>
    </lcf76f155ced4ddcb4097134ff3c332f>
    <TaxCatchAll xmlns="a9de1cd3-213d-402e-8c02-9d08b39b3213" xsi:nil="true"/>
    <PrimeClassificationStatus xmlns="a9de1cd3-213d-402e-8c02-9d08b39b3213" xsi:nil="true"/>
    <MeetingDate xmlns="a013f325-7191-41ef-8f2f-2f03312b57ee" xsi:nil="true"/>
    <StudyType xmlns="a013f325-7191-41ef-8f2f-2f03312b57ee">Phase 3</StudyType>
    <PrimeLastClassified xmlns="a9de1cd3-213d-402e-8c02-9d08b39b3213" xsi:nil="true"/>
    <Patientpopulation xmlns="a013f325-7191-41ef-8f2f-2f03312b57ee" xsi:nil="true"/>
    <PrimeAutofillMeta xmlns="a9de1cd3-213d-402e-8c02-9d08b39b3213" xsi:nil="true"/>
    <PrimeCorrectedByUser xmlns="a9de1cd3-213d-402e-8c02-9d08b39b3213" xsi:nil="true"/>
    <PrimeClassificationStatusDetails xmlns="a9de1cd3-213d-402e-8c02-9d08b39b321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61BD8443B1FA448CF96E6C1EEF3F6C" ma:contentTypeVersion="29" ma:contentTypeDescription="Ein neues Dokument erstellen." ma:contentTypeScope="" ma:versionID="d62976a240eae9dd8418a7765896e1bd">
  <xsd:schema xmlns:xsd="http://www.w3.org/2001/XMLSchema" xmlns:xs="http://www.w3.org/2001/XMLSchema" xmlns:p="http://schemas.microsoft.com/office/2006/metadata/properties" xmlns:ns1="http://schemas.microsoft.com/sharepoint/v3" xmlns:ns2="a013f325-7191-41ef-8f2f-2f03312b57ee" xmlns:ns3="a9de1cd3-213d-402e-8c02-9d08b39b3213" targetNamespace="http://schemas.microsoft.com/office/2006/metadata/properties" ma:root="true" ma:fieldsID="1d9ebba0c09766ee771cc5dbe813fb54" ns1:_="" ns2:_="" ns3:_="">
    <xsd:import namespace="http://schemas.microsoft.com/sharepoint/v3"/>
    <xsd:import namespace="a013f325-7191-41ef-8f2f-2f03312b57ee"/>
    <xsd:import namespace="a9de1cd3-213d-402e-8c02-9d08b39b32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atientpopulation" minOccurs="0"/>
                <xsd:element ref="ns2:Study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PrimeClassificationStatus" minOccurs="0"/>
                <xsd:element ref="ns3:PrimeClassificationStatusDetails" minOccurs="0"/>
                <xsd:element ref="ns3:PrimeLastClassified" minOccurs="0"/>
                <xsd:element ref="ns3:PrimeCorrectedByUser" minOccurs="0"/>
                <xsd:element ref="ns3:PrimeAutofillMeta" minOccurs="0"/>
                <xsd:element ref="ns2:MeetingDat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13f325-7191-41ef-8f2f-2f03312b57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Patientpopulation" ma:index="16" nillable="true" ma:displayName="Patient population" ma:internalName="Patientpopulation">
      <xsd:simpleType>
        <xsd:restriction base="dms:Text">
          <xsd:maxLength value="255"/>
        </xsd:restriction>
      </xsd:simpleType>
    </xsd:element>
    <xsd:element name="StudyType" ma:index="17" nillable="true" ma:displayName="StudyType" ma:default="Phase 3" ma:format="Dropdown" ma:internalName="StudyType">
      <xsd:simpleType>
        <xsd:restriction base="dms:Text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e88634be-138a-44ee-8861-29c91b4880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etingDate" ma:index="28" nillable="true" ma:displayName="Meeting Date" ma:format="DateOnly" ma:internalName="Meeting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de1cd3-213d-402e-8c02-9d08b39b321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1090048e-0a7d-4158-9801-9548f0bfbdae}" ma:internalName="TaxCatchAll" ma:showField="CatchAllData" ma:web="a9de1cd3-213d-402e-8c02-9d08b39b32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imeClassificationStatus" ma:index="23" nillable="true" ma:displayName="Verarbeitungsstatus" ma:internalName="PrimeClassificationStatus">
      <xsd:simpleType>
        <xsd:restriction base="dms:Text"/>
      </xsd:simpleType>
    </xsd:element>
    <xsd:element name="PrimeClassificationStatusDetails" ma:index="24" nillable="true" ma:displayName="Verarbeitungsdetails" ma:internalName="PrimeClassificationStatusDetails">
      <xsd:simpleType>
        <xsd:restriction base="dms:Note">
          <xsd:maxLength value="255"/>
        </xsd:restriction>
      </xsd:simpleType>
    </xsd:element>
    <xsd:element name="PrimeLastClassified" ma:index="25" nillable="true" ma:displayName="Verarbeitet" ma:internalName="PrimeLastClassified">
      <xsd:simpleType>
        <xsd:restriction base="dms:DateTime"/>
      </xsd:simpleType>
    </xsd:element>
    <xsd:element name="PrimeCorrectedByUser" ma:index="26" nillable="true" ma:displayName="Korrigiert" ma:internalName="PrimeCorrectedByUser">
      <xsd:simpleType>
        <xsd:restriction base="dms:Boolean"/>
      </xsd:simpleType>
    </xsd:element>
    <xsd:element name="PrimeAutofillMeta" ma:index="27" nillable="true" ma:displayName="Autofill Meta" ma:hidden="true" ma:internalName="PrimeAutofillMeta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1D6DAA-31FE-451D-B37D-87C713D273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A15EF5-993E-4D14-B1B8-4BABDF2DE12B}">
  <ds:schemaRefs>
    <ds:schemaRef ds:uri="a013f325-7191-41ef-8f2f-2f03312b57ee"/>
    <ds:schemaRef ds:uri="a9de1cd3-213d-402e-8c02-9d08b39b321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A432E1-F19F-4D6D-A790-6C7575A834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013f325-7191-41ef-8f2f-2f03312b57ee"/>
    <ds:schemaRef ds:uri="a9de1cd3-213d-402e-8c02-9d08b39b32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9db0bcf-2288-48e4-9c2c-70346d4a71fd}" enabled="1" method="Standard" siteId="{1b505df4-2334-4dec-8749-de67dcaf622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1418</Words>
  <Application>Microsoft Office PowerPoint</Application>
  <PresentationFormat>Widescreen</PresentationFormat>
  <Paragraphs>143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Efficacy of Pumitamig (PD-L1 × VEGF-A bsAb) Plus Chemotherapy in Patients With SCLC or TNBC With Brain Metastases: A Subgroup Analysis of Two Phase 2 Trials</vt:lpstr>
    </vt:vector>
  </TitlesOfParts>
  <Manager/>
  <Company>Omnicom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Hannah Goulding (Omnicom)</dc:creator>
  <cp:keywords/>
  <dc:description/>
  <cp:lastModifiedBy>Christine Markus (Omnicom)</cp:lastModifiedBy>
  <cp:revision>13</cp:revision>
  <dcterms:created xsi:type="dcterms:W3CDTF">2026-09-22T11:06:25Z</dcterms:created>
  <dcterms:modified xsi:type="dcterms:W3CDTF">2026-10-23T10:30:47Z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e19d756-792e-42a1-bcad-4cb9051ddd2d_Enabled">
    <vt:lpwstr>true</vt:lpwstr>
  </property>
  <property fmtid="{D5CDD505-2E9C-101B-9397-08002B2CF9AE}" pid="3" name="MSIP_Label_8e19d756-792e-42a1-bcad-4cb9051ddd2d_SetDate">
    <vt:lpwstr>2026-09-22T12:06:12Z</vt:lpwstr>
  </property>
  <property fmtid="{D5CDD505-2E9C-101B-9397-08002B2CF9AE}" pid="4" name="MSIP_Label_8e19d756-792e-42a1-bcad-4cb9051ddd2d_Method">
    <vt:lpwstr>Standard</vt:lpwstr>
  </property>
  <property fmtid="{D5CDD505-2E9C-101B-9397-08002B2CF9AE}" pid="5" name="MSIP_Label_8e19d756-792e-42a1-bcad-4cb9051ddd2d_Name">
    <vt:lpwstr>Confidential</vt:lpwstr>
  </property>
  <property fmtid="{D5CDD505-2E9C-101B-9397-08002B2CF9AE}" pid="6" name="MSIP_Label_8e19d756-792e-42a1-bcad-4cb9051ddd2d_SiteId">
    <vt:lpwstr>41eb501a-f671-4ce0-a5bf-b64168c3705f</vt:lpwstr>
  </property>
  <property fmtid="{D5CDD505-2E9C-101B-9397-08002B2CF9AE}" pid="7" name="MSIP_Label_8e19d756-792e-42a1-bcad-4cb9051ddd2d_ActionId">
    <vt:lpwstr>e6be3a5e-9fba-4689-a9a0-b355c1d08f1c</vt:lpwstr>
  </property>
  <property fmtid="{D5CDD505-2E9C-101B-9397-08002B2CF9AE}" pid="8" name="MSIP_Label_8e19d756-792e-42a1-bcad-4cb9051ddd2d_ContentBits">
    <vt:lpwstr>2</vt:lpwstr>
  </property>
  <property fmtid="{D5CDD505-2E9C-101B-9397-08002B2CF9AE}" pid="9" name="MSIP_Label_8e19d756-792e-42a1-bcad-4cb9051ddd2d_Tag">
    <vt:lpwstr>10, 3, 0, 1</vt:lpwstr>
  </property>
  <property fmtid="{D5CDD505-2E9C-101B-9397-08002B2CF9AE}" pid="10" name="ContentTypeId">
    <vt:lpwstr>0x0101001B61BD8443B1FA448CF96E6C1EEF3F6C</vt:lpwstr>
  </property>
  <property fmtid="{D5CDD505-2E9C-101B-9397-08002B2CF9AE}" pid="11" name="MediaServiceImageTags">
    <vt:lpwstr/>
  </property>
  <property fmtid="{D5CDD505-2E9C-101B-9397-08002B2CF9AE}" pid="12" name="Order">
    <vt:r8>696100</vt:r8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_SourceUrl">
    <vt:lpwstr/>
  </property>
  <property fmtid="{D5CDD505-2E9C-101B-9397-08002B2CF9AE}" pid="16" name="_SharedFileIndex">
    <vt:lpwstr/>
  </property>
  <property fmtid="{D5CDD505-2E9C-101B-9397-08002B2CF9AE}" pid="17" name="ComplianceAssetId">
    <vt:lpwstr/>
  </property>
  <property fmtid="{D5CDD505-2E9C-101B-9397-08002B2CF9AE}" pid="18" name="TemplateUrl">
    <vt:lpwstr/>
  </property>
  <property fmtid="{D5CDD505-2E9C-101B-9397-08002B2CF9AE}" pid="19" name="_ExtendedDescription">
    <vt:lpwstr/>
  </property>
  <property fmtid="{D5CDD505-2E9C-101B-9397-08002B2CF9AE}" pid="20" name="TriggerFlowInfo">
    <vt:lpwstr/>
  </property>
</Properties>
</file>